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74" r:id="rId3"/>
    <p:sldId id="257" r:id="rId4"/>
    <p:sldId id="259" r:id="rId5"/>
    <p:sldId id="265" r:id="rId6"/>
    <p:sldId id="267" r:id="rId7"/>
    <p:sldId id="266" r:id="rId8"/>
    <p:sldId id="268" r:id="rId9"/>
    <p:sldId id="269" r:id="rId10"/>
    <p:sldId id="271" r:id="rId11"/>
    <p:sldId id="270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2" autoAdjust="0"/>
    <p:restoredTop sz="93357" autoAdjust="0"/>
  </p:normalViewPr>
  <p:slideViewPr>
    <p:cSldViewPr snapToGrid="0">
      <p:cViewPr varScale="1">
        <p:scale>
          <a:sx n="48" d="100"/>
          <a:sy n="48" d="100"/>
        </p:scale>
        <p:origin x="53" y="2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F7C54-D652-48CB-A06B-460763950C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E6298-1ED7-442A-BCDA-35791213B1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8A8B9-38C6-481C-B57F-706413F09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E66EE-DA04-4ECD-A736-DA5EF96EE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AA366-4AF0-485B-A172-802AEBB39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6253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7B23-DBE6-4604-8BBC-A6E6379D3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CC5942-DFC9-40CE-8EC6-68D1997E5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C4851-6D8F-4C03-8D1A-D5B6FD85F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847D9-A370-4614-B9AC-8034BD396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0AC85-2F68-44FF-BC5D-10AD34BC8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021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7D74DF-5DE8-4902-B359-ED24B5EE03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5CE6B7-241E-4658-86BE-C06B11BCC1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3CFEE-7E23-4817-97E7-ABA3D4197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CD0A7-FB03-4A77-9EB2-F2BE80A26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E5337-22B5-4749-BBAB-B1AC5969F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0400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DA31E-B986-4E08-9ECE-F9CD4F36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CBA67-70FB-48BE-951C-C20FA7283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CBEC4-64ED-45AE-B7A5-1634588BB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5BF63-04D6-4AAD-B0F6-74D8F9243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C7A2B-0771-4DB2-8E84-8FBC20B54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403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82928-A951-41D7-8ACD-551808285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4E4A1A-1034-4B83-8142-15D608691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54F73-4A94-459D-8E09-86992259D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3102E-BEFA-4B2A-AC27-8D4A8BE8F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B4628-175B-4A01-8D44-05771D2E0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0293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3557A-E9CE-407F-8DD5-E97C21E37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73715-6D6C-4970-B7B7-5E7B94C5AA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B7247-7A08-4A79-84E3-53FA75799B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2C73B-9FE0-4F2C-8284-E4BC1AB15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3CD12-2A6A-417E-840A-B8C203509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409F12-EE2F-4DAC-9C88-703957A92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4020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335D5-BD59-40E6-9F49-447EFFC5F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5EECA4-40ED-45B5-9462-F6F2A269A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1F65E8-A6D9-40EC-9268-2EC50F79C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A08AC5-FF04-42B2-B09C-054AF0CCC5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65AEEA-F721-49B7-BBBC-DA23A40A21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BF77B3-8371-44D6-BCB9-3BAEC038B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E06737-15F9-4E92-97AB-2DA7BE925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7E24A5-A031-482F-AAC8-CF0AF6A71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21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43F49-BD91-478E-980A-CCB8E805D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8700B2-5969-4CF9-9DFB-A54AA5421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D87B0C-A021-436E-B8B4-B51A7ED25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F6C66B-44C1-477E-B9B0-3ED534CDF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9000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B9B857-D821-46E8-B51D-53D2312A8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0E79E-0D41-443F-8A18-64CD129A0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F27631-726C-4AA9-B6EB-824AB4A9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574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9684C-5361-4DA6-A8B0-23D6DBC1F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59053-32AA-4DAA-9CC1-1CB609185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EAFDB6-6AFF-44C6-9C31-822D1A11CC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2E27C2-C8B6-4B98-88E0-DFC489A4F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1C35ED-3FD9-4223-A8EB-331525B53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EF62C-270D-4F50-87A2-1BAF8DCC3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4310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65F73-E34E-4A48-8DB0-A28BB4ED4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E5AA4A-EF6E-4DAE-AAB4-6A911CDDCB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D747C9-4959-42EA-AA2B-6F0118A2C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DC62B-B48D-4DF0-AAB6-770DCB1A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891F7F-9700-4321-AEC0-B0D313B50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DDA00-63FF-4875-AD2B-C701A5F2C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415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68B1E2-42C6-46C2-B4A5-B02B7947F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CABE6-8469-4458-91C4-0A434C3E5B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02AFA-A9D7-4EE8-88D0-44F6C0E62B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044AE-48C2-4C7C-B075-C4C982291A53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2AA13-27F7-46E3-A004-29DA78D28C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2055B-94C7-44C0-8609-50202D9788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10A56-B524-4067-A4FE-43F632DF70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1354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Urban Waters Consulting GmbH | International Consultants | Germany">
            <a:extLst>
              <a:ext uri="{FF2B5EF4-FFF2-40B4-BE49-F238E27FC236}">
                <a16:creationId xmlns:a16="http://schemas.microsoft.com/office/drawing/2014/main" id="{5240E418-9221-4259-AFF9-7AF892D649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15136" y="643466"/>
            <a:ext cx="7403412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341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D15A6B-9329-423B-92F7-FE108C234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2489200"/>
            <a:ext cx="4254500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430014-F715-4D16-8B89-3482E3E5D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700" y="2489200"/>
            <a:ext cx="65532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754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266" name="Picture 2" descr="GEOFABRIK // Shapefiles">
            <a:extLst>
              <a:ext uri="{FF2B5EF4-FFF2-40B4-BE49-F238E27FC236}">
                <a16:creationId xmlns:a16="http://schemas.microsoft.com/office/drawing/2014/main" id="{E7FD7032-745E-40EC-B070-143BA2F28B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01" b="15936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886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7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6" descr="World Political Map High Resolution Free Download political world maps and  map hd besttabletfo… | World political map, World map wallpaper, Free  printable world map">
            <a:extLst>
              <a:ext uri="{FF2B5EF4-FFF2-40B4-BE49-F238E27FC236}">
                <a16:creationId xmlns:a16="http://schemas.microsoft.com/office/drawing/2014/main" id="{60B705C4-D332-4F07-A157-5C7D3947BC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0" b="10370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1057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Column: Inhumane, Unsustainable Megacities Aren't the Future | Time">
            <a:extLst>
              <a:ext uri="{FF2B5EF4-FFF2-40B4-BE49-F238E27FC236}">
                <a16:creationId xmlns:a16="http://schemas.microsoft.com/office/drawing/2014/main" id="{9CC2F9BD-CA29-4DF1-A473-0DF412232C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Rectangle 13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820F2-8556-4FE2-94FE-76CB1D5B6874}"/>
              </a:ext>
            </a:extLst>
          </p:cNvPr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2.7 billion</a:t>
            </a:r>
          </a:p>
        </p:txBody>
      </p:sp>
    </p:spTree>
    <p:extLst>
      <p:ext uri="{BB962C8B-B14F-4D97-AF65-F5344CB8AC3E}">
        <p14:creationId xmlns:p14="http://schemas.microsoft.com/office/powerpoint/2010/main" val="1384655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542503-413A-4AAF-826B-011BB2564944}"/>
              </a:ext>
            </a:extLst>
          </p:cNvPr>
          <p:cNvSpPr txBox="1"/>
          <p:nvPr/>
        </p:nvSpPr>
        <p:spPr>
          <a:xfrm>
            <a:off x="1788568" y="81872"/>
            <a:ext cx="66304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b="1" dirty="0">
                <a:latin typeface="Abadi" panose="020B0604020202020204" pitchFamily="34" charset="0"/>
              </a:rPr>
              <a:t>Share of population served by different sanitation technologies, by region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E0903A-DB08-4E7E-95AB-E2D11EA94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466"/>
            <a:ext cx="127873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45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What does sanitation systems strengthening mean? :: IRC">
            <a:extLst>
              <a:ext uri="{FF2B5EF4-FFF2-40B4-BE49-F238E27FC236}">
                <a16:creationId xmlns:a16="http://schemas.microsoft.com/office/drawing/2014/main" id="{393D2E2E-9998-4AC2-8EBF-FF1E3ABBF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1629664"/>
            <a:ext cx="10905066" cy="3598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Isosceles Triangle 8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62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&#10;&#10;Description automatically generated">
            <a:extLst>
              <a:ext uri="{FF2B5EF4-FFF2-40B4-BE49-F238E27FC236}">
                <a16:creationId xmlns:a16="http://schemas.microsoft.com/office/drawing/2014/main" id="{8B127E52-4AF6-4229-BA44-126046DE0E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821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2A09D-DA0F-45AC-8A21-BE1266270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601" y="316726"/>
            <a:ext cx="4754872" cy="4956313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Objective : Minimizing operational cost 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Constraint : Meet demand in each locality </a:t>
            </a:r>
          </a:p>
        </p:txBody>
      </p:sp>
      <p:pic>
        <p:nvPicPr>
          <p:cNvPr id="10242" name="Picture 2" descr="Goal Images | Free Vectors, Stock Photos &amp; PSD">
            <a:extLst>
              <a:ext uri="{FF2B5EF4-FFF2-40B4-BE49-F238E27FC236}">
                <a16:creationId xmlns:a16="http://schemas.microsoft.com/office/drawing/2014/main" id="{F25EF498-AFBE-4C79-991B-4DCF90FE70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9" r="-1" b="-1"/>
          <a:stretch/>
        </p:blipFill>
        <p:spPr bwMode="auto">
          <a:xfrm>
            <a:off x="21" y="10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0377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2A09D-DA0F-45AC-8A21-BE1266270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2979" y="1786394"/>
            <a:ext cx="1295399" cy="79248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Cost </a:t>
            </a:r>
          </a:p>
        </p:txBody>
      </p:sp>
      <p:pic>
        <p:nvPicPr>
          <p:cNvPr id="10242" name="Picture 2" descr="Goal Images | Free Vectors, Stock Photos &amp; PSD">
            <a:extLst>
              <a:ext uri="{FF2B5EF4-FFF2-40B4-BE49-F238E27FC236}">
                <a16:creationId xmlns:a16="http://schemas.microsoft.com/office/drawing/2014/main" id="{F25EF498-AFBE-4C79-991B-4DCF90FE70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9" r="-1" b="-1"/>
          <a:stretch/>
        </p:blipFill>
        <p:spPr bwMode="auto">
          <a:xfrm>
            <a:off x="83850" y="-97393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50DD506-0BC8-4881-9088-1DEBB0BF4D9F}"/>
              </a:ext>
            </a:extLst>
          </p:cNvPr>
          <p:cNvSpPr txBox="1">
            <a:spLocks/>
          </p:cNvSpPr>
          <p:nvPr/>
        </p:nvSpPr>
        <p:spPr>
          <a:xfrm>
            <a:off x="9790131" y="4521518"/>
            <a:ext cx="2103119" cy="79248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Distance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4FD16DB-95BD-4654-ADD8-40BFB055A65D}"/>
              </a:ext>
            </a:extLst>
          </p:cNvPr>
          <p:cNvSpPr txBox="1">
            <a:spLocks/>
          </p:cNvSpPr>
          <p:nvPr/>
        </p:nvSpPr>
        <p:spPr>
          <a:xfrm>
            <a:off x="6499860" y="4365268"/>
            <a:ext cx="2103119" cy="79248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Time 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4DC0B36-6680-4FB9-A868-B60B90CE9E1F}"/>
              </a:ext>
            </a:extLst>
          </p:cNvPr>
          <p:cNvSpPr/>
          <p:nvPr/>
        </p:nvSpPr>
        <p:spPr>
          <a:xfrm rot="18960987">
            <a:off x="6818059" y="3211926"/>
            <a:ext cx="2130744" cy="676540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E5E7C8E-F972-4B91-A0D8-60E62E95E166}"/>
              </a:ext>
            </a:extLst>
          </p:cNvPr>
          <p:cNvSpPr/>
          <p:nvPr/>
        </p:nvSpPr>
        <p:spPr>
          <a:xfrm rot="13703000">
            <a:off x="9090563" y="3211926"/>
            <a:ext cx="2130744" cy="676540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7056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2FB717A2-255A-40FF-B785-26B46F5D4293}"/>
              </a:ext>
            </a:extLst>
          </p:cNvPr>
          <p:cNvGrpSpPr/>
          <p:nvPr/>
        </p:nvGrpSpPr>
        <p:grpSpPr>
          <a:xfrm>
            <a:off x="963016" y="1027705"/>
            <a:ext cx="3127011" cy="1833456"/>
            <a:chOff x="1034014" y="2721530"/>
            <a:chExt cx="3127011" cy="183345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5BD1425-11DB-4BB7-9879-3D35DA40A54F}"/>
                </a:ext>
              </a:extLst>
            </p:cNvPr>
            <p:cNvGrpSpPr/>
            <p:nvPr/>
          </p:nvGrpSpPr>
          <p:grpSpPr>
            <a:xfrm>
              <a:off x="1698132" y="3539417"/>
              <a:ext cx="2089035" cy="1015569"/>
              <a:chOff x="540849" y="6080743"/>
              <a:chExt cx="2089035" cy="1015569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DB0543F-192E-49DF-A672-600D0B035DD9}"/>
                  </a:ext>
                </a:extLst>
              </p:cNvPr>
              <p:cNvSpPr/>
              <p:nvPr/>
            </p:nvSpPr>
            <p:spPr>
              <a:xfrm>
                <a:off x="540849" y="6080743"/>
                <a:ext cx="553081" cy="978031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4637E6D-E09B-42D2-86FD-0F93F040C2DE}"/>
                  </a:ext>
                </a:extLst>
              </p:cNvPr>
              <p:cNvSpPr/>
              <p:nvPr/>
            </p:nvSpPr>
            <p:spPr>
              <a:xfrm>
                <a:off x="2125827" y="6111057"/>
                <a:ext cx="271456" cy="2503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5DBC248-242E-4A84-9F30-CCD13C3DD90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64502" y="6367940"/>
                <a:ext cx="218753" cy="635766"/>
              </a:xfrm>
              <a:prstGeom prst="line">
                <a:avLst/>
              </a:prstGeom>
              <a:ln w="38100"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27EFB866-1DA9-4434-BE65-B7EAA378B18C}"/>
                  </a:ext>
                </a:extLst>
              </p:cNvPr>
              <p:cNvSpPr/>
              <p:nvPr/>
            </p:nvSpPr>
            <p:spPr>
              <a:xfrm>
                <a:off x="748302" y="6476967"/>
                <a:ext cx="1392260" cy="579332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D785413-3ADA-48DB-8FE6-796B108FE7D6}"/>
                  </a:ext>
                </a:extLst>
              </p:cNvPr>
              <p:cNvSpPr/>
              <p:nvPr/>
            </p:nvSpPr>
            <p:spPr>
              <a:xfrm>
                <a:off x="802502" y="6563522"/>
                <a:ext cx="1275470" cy="5317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D9240EA-0A5E-4D26-AD66-861EC8CB3E5E}"/>
                  </a:ext>
                </a:extLst>
              </p:cNvPr>
              <p:cNvSpPr/>
              <p:nvPr/>
            </p:nvSpPr>
            <p:spPr>
              <a:xfrm>
                <a:off x="802502" y="6674809"/>
                <a:ext cx="1275470" cy="4571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1BE61E6-43B3-41B2-B48A-67AEC3E09C39}"/>
                  </a:ext>
                </a:extLst>
              </p:cNvPr>
              <p:cNvSpPr/>
              <p:nvPr/>
            </p:nvSpPr>
            <p:spPr>
              <a:xfrm>
                <a:off x="802502" y="6785119"/>
                <a:ext cx="1275470" cy="4571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67DCFC6-9B54-4C7E-8C08-426F8A335FDA}"/>
                  </a:ext>
                </a:extLst>
              </p:cNvPr>
              <p:cNvSpPr/>
              <p:nvPr/>
            </p:nvSpPr>
            <p:spPr>
              <a:xfrm>
                <a:off x="806375" y="6894815"/>
                <a:ext cx="1275470" cy="4571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78D5D6B-4620-461C-BE0E-9330F0732E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15964" y="6367940"/>
                <a:ext cx="313920" cy="728372"/>
              </a:xfrm>
              <a:prstGeom prst="line">
                <a:avLst/>
              </a:prstGeom>
              <a:ln w="38100"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37B492FB-81D7-4A18-A483-F734A6C41F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40562" y="6499890"/>
                <a:ext cx="234634" cy="0"/>
              </a:xfrm>
              <a:prstGeom prst="line">
                <a:avLst/>
              </a:prstGeom>
              <a:ln w="38100"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E2F63776-EB6F-4EBA-A0FA-E004FE80B6D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09365" y="6715986"/>
                <a:ext cx="360251" cy="0"/>
              </a:xfrm>
              <a:prstGeom prst="line">
                <a:avLst/>
              </a:prstGeom>
              <a:ln w="38100"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F2808EBD-AE67-4889-82E5-C272D88F190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01991" y="6917674"/>
                <a:ext cx="459705" cy="0"/>
              </a:xfrm>
              <a:prstGeom prst="line">
                <a:avLst/>
              </a:prstGeom>
              <a:ln w="38100"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0FC150BE-6C4D-437C-9A7B-44F306055BF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78697" y="6366972"/>
                <a:ext cx="144983" cy="30"/>
              </a:xfrm>
              <a:prstGeom prst="line">
                <a:avLst/>
              </a:prstGeom>
              <a:ln w="38100"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1" name="Frame 20">
                <a:extLst>
                  <a:ext uri="{FF2B5EF4-FFF2-40B4-BE49-F238E27FC236}">
                    <a16:creationId xmlns:a16="http://schemas.microsoft.com/office/drawing/2014/main" id="{04BB853B-391B-4AFD-9A65-DD6152492C0C}"/>
                  </a:ext>
                </a:extLst>
              </p:cNvPr>
              <p:cNvSpPr/>
              <p:nvPr/>
            </p:nvSpPr>
            <p:spPr>
              <a:xfrm>
                <a:off x="2112041" y="6102645"/>
                <a:ext cx="289195" cy="264263"/>
              </a:xfrm>
              <a:prstGeom prst="frame">
                <a:avLst>
                  <a:gd name="adj1" fmla="val 4859"/>
                </a:avLst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322E7EC9-7640-40FF-BEE2-13D94D524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1555" y="6379229"/>
                <a:ext cx="0" cy="694223"/>
              </a:xfrm>
              <a:prstGeom prst="line">
                <a:avLst/>
              </a:prstGeom>
              <a:ln w="38100"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A988A44A-B425-4F0C-812B-FB7698BE31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9263" y="6469380"/>
                <a:ext cx="418368" cy="1032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2946904-1D02-4432-BE61-7A4174815B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9263" y="6470412"/>
                <a:ext cx="0" cy="580181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42A9871-1FDF-4392-BE56-B9C5FFC0FE26}"/>
                  </a:ext>
                </a:extLst>
              </p:cNvPr>
              <p:cNvSpPr/>
              <p:nvPr/>
            </p:nvSpPr>
            <p:spPr>
              <a:xfrm>
                <a:off x="575774" y="6125261"/>
                <a:ext cx="172505" cy="16188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128653E-FEDF-445D-8A81-262782E0AFFA}"/>
                  </a:ext>
                </a:extLst>
              </p:cNvPr>
              <p:cNvSpPr/>
              <p:nvPr/>
            </p:nvSpPr>
            <p:spPr>
              <a:xfrm>
                <a:off x="848526" y="6131325"/>
                <a:ext cx="172505" cy="16188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9F3E53A1-B7EC-4C60-8ADA-D552CA2C570E}"/>
                </a:ext>
              </a:extLst>
            </p:cNvPr>
            <p:cNvSpPr/>
            <p:nvPr/>
          </p:nvSpPr>
          <p:spPr>
            <a:xfrm>
              <a:off x="1034014" y="2721530"/>
              <a:ext cx="3127011" cy="28010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Treatment plants</a:t>
              </a:r>
            </a:p>
          </p:txBody>
        </p:sp>
      </p:grp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865F930-3092-45D7-89FB-D24BB3AABC52}"/>
              </a:ext>
            </a:extLst>
          </p:cNvPr>
          <p:cNvCxnSpPr>
            <a:cxnSpLocks/>
          </p:cNvCxnSpPr>
          <p:nvPr/>
        </p:nvCxnSpPr>
        <p:spPr>
          <a:xfrm flipH="1" flipV="1">
            <a:off x="5641564" y="4531334"/>
            <a:ext cx="1200" cy="9875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89" name="Group 288">
            <a:extLst>
              <a:ext uri="{FF2B5EF4-FFF2-40B4-BE49-F238E27FC236}">
                <a16:creationId xmlns:a16="http://schemas.microsoft.com/office/drawing/2014/main" id="{E29214C9-AFB9-4984-A10C-ADC0C1011C65}"/>
              </a:ext>
            </a:extLst>
          </p:cNvPr>
          <p:cNvGrpSpPr/>
          <p:nvPr/>
        </p:nvGrpSpPr>
        <p:grpSpPr>
          <a:xfrm>
            <a:off x="4129433" y="3985821"/>
            <a:ext cx="3050093" cy="2227875"/>
            <a:chOff x="4499743" y="2721108"/>
            <a:chExt cx="3050093" cy="2227875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CB79E6-2F77-46EC-B271-62302C48C7E1}"/>
                </a:ext>
              </a:extLst>
            </p:cNvPr>
            <p:cNvGrpSpPr/>
            <p:nvPr/>
          </p:nvGrpSpPr>
          <p:grpSpPr>
            <a:xfrm>
              <a:off x="4821321" y="3513773"/>
              <a:ext cx="2420964" cy="1031756"/>
              <a:chOff x="2271476" y="4804761"/>
              <a:chExt cx="2420964" cy="1031756"/>
            </a:xfrm>
          </p:grpSpPr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49CD0178-4F3E-463C-980B-80718DDCCEE4}"/>
                  </a:ext>
                </a:extLst>
              </p:cNvPr>
              <p:cNvGrpSpPr/>
              <p:nvPr/>
            </p:nvGrpSpPr>
            <p:grpSpPr>
              <a:xfrm>
                <a:off x="4509420" y="5620439"/>
                <a:ext cx="183020" cy="207226"/>
                <a:chOff x="988903" y="5622074"/>
                <a:chExt cx="183020" cy="207226"/>
              </a:xfrm>
              <a:solidFill>
                <a:schemeClr val="tx1"/>
              </a:solidFill>
            </p:grpSpPr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E9FD4997-4375-4E26-AF79-8EDB39F3980A}"/>
                    </a:ext>
                  </a:extLst>
                </p:cNvPr>
                <p:cNvSpPr/>
                <p:nvPr/>
              </p:nvSpPr>
              <p:spPr>
                <a:xfrm>
                  <a:off x="1082040" y="5654192"/>
                  <a:ext cx="89883" cy="175108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grpFill/>
                <a:ln w="3175">
                  <a:solidFill>
                    <a:srgbClr val="92D05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7A334544-0686-4825-BC5D-0E6B1EDBD9DE}"/>
                    </a:ext>
                  </a:extLst>
                </p:cNvPr>
                <p:cNvSpPr/>
                <p:nvPr/>
              </p:nvSpPr>
              <p:spPr>
                <a:xfrm>
                  <a:off x="1098222" y="5714696"/>
                  <a:ext cx="55747" cy="91993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grpFill/>
                <a:ln w="3175">
                  <a:solidFill>
                    <a:srgbClr val="92D05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A7B84721-E942-4B13-9188-7084FC90AA3D}"/>
                    </a:ext>
                  </a:extLst>
                </p:cNvPr>
                <p:cNvSpPr/>
                <p:nvPr/>
              </p:nvSpPr>
              <p:spPr>
                <a:xfrm flipH="1">
                  <a:off x="1004567" y="5654192"/>
                  <a:ext cx="71756" cy="142989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grpFill/>
                <a:ln w="3175">
                  <a:solidFill>
                    <a:srgbClr val="92D05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92371666-3B22-4143-BE2B-7ABDFEE82136}"/>
                    </a:ext>
                  </a:extLst>
                </p:cNvPr>
                <p:cNvSpPr/>
                <p:nvPr/>
              </p:nvSpPr>
              <p:spPr>
                <a:xfrm flipH="1">
                  <a:off x="988903" y="5664740"/>
                  <a:ext cx="71756" cy="142989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grpFill/>
                <a:ln w="3175">
                  <a:solidFill>
                    <a:srgbClr val="92D05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37F4B7E5-A33C-4906-A837-BF86DB73E9C6}"/>
                    </a:ext>
                  </a:extLst>
                </p:cNvPr>
                <p:cNvSpPr/>
                <p:nvPr/>
              </p:nvSpPr>
              <p:spPr>
                <a:xfrm flipH="1">
                  <a:off x="1046004" y="5622074"/>
                  <a:ext cx="45719" cy="175107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grpFill/>
                <a:ln w="3175">
                  <a:solidFill>
                    <a:srgbClr val="92D05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B347831E-E890-4841-83FB-5F1703E8C51A}"/>
                    </a:ext>
                  </a:extLst>
                </p:cNvPr>
                <p:cNvSpPr/>
                <p:nvPr/>
              </p:nvSpPr>
              <p:spPr>
                <a:xfrm flipH="1">
                  <a:off x="1031030" y="5632644"/>
                  <a:ext cx="45719" cy="175107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grpFill/>
                <a:ln w="3175">
                  <a:solidFill>
                    <a:srgbClr val="92D050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701D576C-4E16-4691-8C0A-B87A82F10ECF}"/>
                  </a:ext>
                </a:extLst>
              </p:cNvPr>
              <p:cNvGrpSpPr/>
              <p:nvPr/>
            </p:nvGrpSpPr>
            <p:grpSpPr>
              <a:xfrm>
                <a:off x="2343713" y="5623169"/>
                <a:ext cx="183020" cy="207226"/>
                <a:chOff x="988903" y="5622074"/>
                <a:chExt cx="183020" cy="207226"/>
              </a:xfrm>
              <a:solidFill>
                <a:schemeClr val="tx1"/>
              </a:solidFill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AB5BDAD0-5103-45B2-9715-131E423DB373}"/>
                    </a:ext>
                  </a:extLst>
                </p:cNvPr>
                <p:cNvSpPr/>
                <p:nvPr/>
              </p:nvSpPr>
              <p:spPr>
                <a:xfrm>
                  <a:off x="1082040" y="5654192"/>
                  <a:ext cx="89883" cy="175108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3" name="Freeform: Shape 232">
                  <a:extLst>
                    <a:ext uri="{FF2B5EF4-FFF2-40B4-BE49-F238E27FC236}">
                      <a16:creationId xmlns:a16="http://schemas.microsoft.com/office/drawing/2014/main" id="{9C7BD122-AF67-4004-B093-3F6851A616CA}"/>
                    </a:ext>
                  </a:extLst>
                </p:cNvPr>
                <p:cNvSpPr/>
                <p:nvPr/>
              </p:nvSpPr>
              <p:spPr>
                <a:xfrm>
                  <a:off x="1098222" y="5714696"/>
                  <a:ext cx="55747" cy="91993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DC9CC49D-52C0-4D0A-96FB-12A126F1E96A}"/>
                    </a:ext>
                  </a:extLst>
                </p:cNvPr>
                <p:cNvSpPr/>
                <p:nvPr/>
              </p:nvSpPr>
              <p:spPr>
                <a:xfrm flipH="1">
                  <a:off x="1004567" y="5654192"/>
                  <a:ext cx="71756" cy="142989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1F0A2883-F17D-40F6-A739-166A2A7A29E4}"/>
                    </a:ext>
                  </a:extLst>
                </p:cNvPr>
                <p:cNvSpPr/>
                <p:nvPr/>
              </p:nvSpPr>
              <p:spPr>
                <a:xfrm flipH="1">
                  <a:off x="988903" y="5664740"/>
                  <a:ext cx="71756" cy="142989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F3A9D8AC-6054-40BF-976E-2DDAB67FEF32}"/>
                    </a:ext>
                  </a:extLst>
                </p:cNvPr>
                <p:cNvSpPr/>
                <p:nvPr/>
              </p:nvSpPr>
              <p:spPr>
                <a:xfrm flipH="1">
                  <a:off x="1046004" y="5622074"/>
                  <a:ext cx="45719" cy="175107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4BCBEB87-D383-43EF-9D5C-EE0FF2CF702D}"/>
                    </a:ext>
                  </a:extLst>
                </p:cNvPr>
                <p:cNvSpPr/>
                <p:nvPr/>
              </p:nvSpPr>
              <p:spPr>
                <a:xfrm flipH="1">
                  <a:off x="1031030" y="5632644"/>
                  <a:ext cx="45719" cy="175107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1FDB3283-34CC-4312-B659-FFC583F9837A}"/>
                  </a:ext>
                </a:extLst>
              </p:cNvPr>
              <p:cNvGrpSpPr/>
              <p:nvPr/>
            </p:nvGrpSpPr>
            <p:grpSpPr>
              <a:xfrm>
                <a:off x="2271476" y="5629291"/>
                <a:ext cx="183020" cy="207226"/>
                <a:chOff x="988903" y="5622074"/>
                <a:chExt cx="183020" cy="207226"/>
              </a:xfrm>
              <a:solidFill>
                <a:schemeClr val="tx1"/>
              </a:solidFill>
            </p:grpSpPr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3B69656A-555F-4758-BBA6-87795C312ADC}"/>
                    </a:ext>
                  </a:extLst>
                </p:cNvPr>
                <p:cNvSpPr/>
                <p:nvPr/>
              </p:nvSpPr>
              <p:spPr>
                <a:xfrm>
                  <a:off x="1082040" y="5654192"/>
                  <a:ext cx="89883" cy="175108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7" name="Freeform: Shape 226">
                  <a:extLst>
                    <a:ext uri="{FF2B5EF4-FFF2-40B4-BE49-F238E27FC236}">
                      <a16:creationId xmlns:a16="http://schemas.microsoft.com/office/drawing/2014/main" id="{0F41E6A9-4666-4CE8-9C22-B6C933C74FF7}"/>
                    </a:ext>
                  </a:extLst>
                </p:cNvPr>
                <p:cNvSpPr/>
                <p:nvPr/>
              </p:nvSpPr>
              <p:spPr>
                <a:xfrm>
                  <a:off x="1098222" y="5714696"/>
                  <a:ext cx="55747" cy="91993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8" name="Freeform: Shape 227">
                  <a:extLst>
                    <a:ext uri="{FF2B5EF4-FFF2-40B4-BE49-F238E27FC236}">
                      <a16:creationId xmlns:a16="http://schemas.microsoft.com/office/drawing/2014/main" id="{C2968B40-5DF7-4541-99C1-F78299AADCE8}"/>
                    </a:ext>
                  </a:extLst>
                </p:cNvPr>
                <p:cNvSpPr/>
                <p:nvPr/>
              </p:nvSpPr>
              <p:spPr>
                <a:xfrm flipH="1">
                  <a:off x="1004567" y="5654192"/>
                  <a:ext cx="71756" cy="142989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9" name="Freeform: Shape 228">
                  <a:extLst>
                    <a:ext uri="{FF2B5EF4-FFF2-40B4-BE49-F238E27FC236}">
                      <a16:creationId xmlns:a16="http://schemas.microsoft.com/office/drawing/2014/main" id="{D504B6CC-32B8-491B-A43E-3A28FCE5826D}"/>
                    </a:ext>
                  </a:extLst>
                </p:cNvPr>
                <p:cNvSpPr/>
                <p:nvPr/>
              </p:nvSpPr>
              <p:spPr>
                <a:xfrm flipH="1">
                  <a:off x="988903" y="5664740"/>
                  <a:ext cx="71756" cy="142989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0" name="Freeform: Shape 229">
                  <a:extLst>
                    <a:ext uri="{FF2B5EF4-FFF2-40B4-BE49-F238E27FC236}">
                      <a16:creationId xmlns:a16="http://schemas.microsoft.com/office/drawing/2014/main" id="{93CB1B18-4A70-46AA-A5B4-212ED5DB0E80}"/>
                    </a:ext>
                  </a:extLst>
                </p:cNvPr>
                <p:cNvSpPr/>
                <p:nvPr/>
              </p:nvSpPr>
              <p:spPr>
                <a:xfrm flipH="1">
                  <a:off x="1046004" y="5622074"/>
                  <a:ext cx="45719" cy="175107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1" name="Freeform: Shape 230">
                  <a:extLst>
                    <a:ext uri="{FF2B5EF4-FFF2-40B4-BE49-F238E27FC236}">
                      <a16:creationId xmlns:a16="http://schemas.microsoft.com/office/drawing/2014/main" id="{FC7D6B2C-A95B-4CD6-92F6-13A8787C1E8E}"/>
                    </a:ext>
                  </a:extLst>
                </p:cNvPr>
                <p:cNvSpPr/>
                <p:nvPr/>
              </p:nvSpPr>
              <p:spPr>
                <a:xfrm flipH="1">
                  <a:off x="1031030" y="5632644"/>
                  <a:ext cx="45719" cy="175107"/>
                </a:xfrm>
                <a:custGeom>
                  <a:avLst/>
                  <a:gdLst>
                    <a:gd name="connsiteX0" fmla="*/ 0 w 190500"/>
                    <a:gd name="connsiteY0" fmla="*/ 289560 h 289560"/>
                    <a:gd name="connsiteX1" fmla="*/ 87630 w 190500"/>
                    <a:gd name="connsiteY1" fmla="*/ 87630 h 289560"/>
                    <a:gd name="connsiteX2" fmla="*/ 190500 w 190500"/>
                    <a:gd name="connsiteY2" fmla="*/ 0 h 289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90500" h="289560">
                      <a:moveTo>
                        <a:pt x="0" y="289560"/>
                      </a:moveTo>
                      <a:cubicBezTo>
                        <a:pt x="27940" y="212725"/>
                        <a:pt x="55880" y="135890"/>
                        <a:pt x="87630" y="87630"/>
                      </a:cubicBezTo>
                      <a:cubicBezTo>
                        <a:pt x="119380" y="39370"/>
                        <a:pt x="139700" y="26035"/>
                        <a:pt x="190500" y="0"/>
                      </a:cubicBezTo>
                    </a:path>
                  </a:pathLst>
                </a:custGeom>
                <a:ln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924A569-B79C-4B80-942B-4DE49EBB013C}"/>
                  </a:ext>
                </a:extLst>
              </p:cNvPr>
              <p:cNvGrpSpPr/>
              <p:nvPr/>
            </p:nvGrpSpPr>
            <p:grpSpPr>
              <a:xfrm>
                <a:off x="2424106" y="4804761"/>
                <a:ext cx="591161" cy="1008612"/>
                <a:chOff x="1387979" y="4300033"/>
                <a:chExt cx="591161" cy="1008612"/>
              </a:xfrm>
            </p:grpSpPr>
            <p:cxnSp>
              <p:nvCxnSpPr>
                <p:cNvPr id="213" name="Straight Connector 212">
                  <a:extLst>
                    <a:ext uri="{FF2B5EF4-FFF2-40B4-BE49-F238E27FC236}">
                      <a16:creationId xmlns:a16="http://schemas.microsoft.com/office/drawing/2014/main" id="{B3FD63ED-648D-474A-B668-9EBC7AAA592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47596" y="4584613"/>
                  <a:ext cx="16905" cy="19508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4" name="Straight Connector 213">
                  <a:extLst>
                    <a:ext uri="{FF2B5EF4-FFF2-40B4-BE49-F238E27FC236}">
                      <a16:creationId xmlns:a16="http://schemas.microsoft.com/office/drawing/2014/main" id="{CA03A23E-CB5B-485D-BD59-86AFD43DEE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3957" y="4578794"/>
                  <a:ext cx="29241" cy="25327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215" name="Group 214">
                  <a:extLst>
                    <a:ext uri="{FF2B5EF4-FFF2-40B4-BE49-F238E27FC236}">
                      <a16:creationId xmlns:a16="http://schemas.microsoft.com/office/drawing/2014/main" id="{08E6071D-9887-4AF2-B710-272BDECACD2F}"/>
                    </a:ext>
                  </a:extLst>
                </p:cNvPr>
                <p:cNvGrpSpPr/>
                <p:nvPr/>
              </p:nvGrpSpPr>
              <p:grpSpPr>
                <a:xfrm>
                  <a:off x="1387979" y="4300033"/>
                  <a:ext cx="591161" cy="1008612"/>
                  <a:chOff x="1387979" y="4300033"/>
                  <a:chExt cx="591161" cy="1008612"/>
                </a:xfrm>
              </p:grpSpPr>
              <p:cxnSp>
                <p:nvCxnSpPr>
                  <p:cNvPr id="216" name="Straight Connector 215">
                    <a:extLst>
                      <a:ext uri="{FF2B5EF4-FFF2-40B4-BE49-F238E27FC236}">
                        <a16:creationId xmlns:a16="http://schemas.microsoft.com/office/drawing/2014/main" id="{262C396E-CE2A-4D88-94C0-DB69C9D9AFB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678118" y="4300101"/>
                    <a:ext cx="286381" cy="286631"/>
                  </a:xfrm>
                  <a:prstGeom prst="line">
                    <a:avLst/>
                  </a:prstGeom>
                  <a:ln/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7" name="Straight Connector 216">
                    <a:extLst>
                      <a:ext uri="{FF2B5EF4-FFF2-40B4-BE49-F238E27FC236}">
                        <a16:creationId xmlns:a16="http://schemas.microsoft.com/office/drawing/2014/main" id="{0270FB34-D6C5-4B39-9EBF-CF86D51F88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415948" y="4300033"/>
                    <a:ext cx="262172" cy="278761"/>
                  </a:xfrm>
                  <a:prstGeom prst="line">
                    <a:avLst/>
                  </a:prstGeom>
                  <a:ln/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18" name="Group 217">
                    <a:extLst>
                      <a:ext uri="{FF2B5EF4-FFF2-40B4-BE49-F238E27FC236}">
                        <a16:creationId xmlns:a16="http://schemas.microsoft.com/office/drawing/2014/main" id="{DB75B58E-813B-4F5D-A0E8-C70DF5EDAE46}"/>
                      </a:ext>
                    </a:extLst>
                  </p:cNvPr>
                  <p:cNvGrpSpPr/>
                  <p:nvPr/>
                </p:nvGrpSpPr>
                <p:grpSpPr>
                  <a:xfrm>
                    <a:off x="1387979" y="4335147"/>
                    <a:ext cx="591161" cy="973498"/>
                    <a:chOff x="1387979" y="4335147"/>
                    <a:chExt cx="591161" cy="973498"/>
                  </a:xfrm>
                </p:grpSpPr>
                <p:cxnSp>
                  <p:nvCxnSpPr>
                    <p:cNvPr id="219" name="Straight Connector 218">
                      <a:extLst>
                        <a:ext uri="{FF2B5EF4-FFF2-40B4-BE49-F238E27FC236}">
                          <a16:creationId xmlns:a16="http://schemas.microsoft.com/office/drawing/2014/main" id="{A1FCADE4-42E4-4244-85E5-A03F12CD30E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51067" y="4638339"/>
                      <a:ext cx="0" cy="657795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0" name="Straight Connector 219">
                      <a:extLst>
                        <a:ext uri="{FF2B5EF4-FFF2-40B4-BE49-F238E27FC236}">
                          <a16:creationId xmlns:a16="http://schemas.microsoft.com/office/drawing/2014/main" id="{8EC329C5-5064-4F2F-BAC7-9D0F231088C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925707" y="4649833"/>
                      <a:ext cx="1" cy="658812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1" name="Straight Connector 220">
                      <a:extLst>
                        <a:ext uri="{FF2B5EF4-FFF2-40B4-BE49-F238E27FC236}">
                          <a16:creationId xmlns:a16="http://schemas.microsoft.com/office/drawing/2014/main" id="{662E35EF-066B-41EA-A54B-F47F26DE082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43198" y="5301070"/>
                      <a:ext cx="492717" cy="0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2" name="Straight Connector 221">
                      <a:extLst>
                        <a:ext uri="{FF2B5EF4-FFF2-40B4-BE49-F238E27FC236}">
                          <a16:creationId xmlns:a16="http://schemas.microsoft.com/office/drawing/2014/main" id="{4D98371E-F48B-4B5B-99D2-7777C2202DD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671620" y="4335147"/>
                      <a:ext cx="304916" cy="310114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3" name="Straight Connector 222">
                      <a:extLst>
                        <a:ext uri="{FF2B5EF4-FFF2-40B4-BE49-F238E27FC236}">
                          <a16:creationId xmlns:a16="http://schemas.microsoft.com/office/drawing/2014/main" id="{1D4F8C72-9584-41FB-8280-F6CED70E573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387979" y="4649833"/>
                      <a:ext cx="63087" cy="0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4" name="Straight Connector 223">
                      <a:extLst>
                        <a:ext uri="{FF2B5EF4-FFF2-40B4-BE49-F238E27FC236}">
                          <a16:creationId xmlns:a16="http://schemas.microsoft.com/office/drawing/2014/main" id="{55FB65DB-7A57-4221-A620-A8B39202D6B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916053" y="4645261"/>
                      <a:ext cx="63087" cy="0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5" name="Straight Connector 224">
                      <a:extLst>
                        <a:ext uri="{FF2B5EF4-FFF2-40B4-BE49-F238E27FC236}">
                          <a16:creationId xmlns:a16="http://schemas.microsoft.com/office/drawing/2014/main" id="{B897DA32-CE9F-413D-A79A-E6BD79357C8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392988" y="4338326"/>
                      <a:ext cx="290650" cy="311439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sp>
            <p:nvSpPr>
              <p:cNvPr id="151" name="Right Triangle 150">
                <a:extLst>
                  <a:ext uri="{FF2B5EF4-FFF2-40B4-BE49-F238E27FC236}">
                    <a16:creationId xmlns:a16="http://schemas.microsoft.com/office/drawing/2014/main" id="{04D5BD3C-0288-49E2-890C-BF7751CFF85A}"/>
                  </a:ext>
                </a:extLst>
              </p:cNvPr>
              <p:cNvSpPr/>
              <p:nvPr/>
            </p:nvSpPr>
            <p:spPr>
              <a:xfrm>
                <a:off x="2931740" y="4913845"/>
                <a:ext cx="778499" cy="436768"/>
              </a:xfrm>
              <a:prstGeom prst="rt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8CC95D6F-6E7F-410C-B6DA-C7C602EF4E12}"/>
                  </a:ext>
                </a:extLst>
              </p:cNvPr>
              <p:cNvSpPr/>
              <p:nvPr/>
            </p:nvSpPr>
            <p:spPr>
              <a:xfrm>
                <a:off x="2823097" y="5350613"/>
                <a:ext cx="887145" cy="452879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C4F251E8-12C5-4837-B80A-A45CF1437F7C}"/>
                  </a:ext>
                </a:extLst>
              </p:cNvPr>
              <p:cNvSpPr/>
              <p:nvPr/>
            </p:nvSpPr>
            <p:spPr>
              <a:xfrm rot="1753523">
                <a:off x="2781769" y="5077520"/>
                <a:ext cx="1109879" cy="68867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925FF350-AE53-41AE-8753-F4888204E5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0593" y="5311186"/>
                <a:ext cx="140099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3C3FB57C-AC7C-4780-A059-81B8341572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0593" y="5267633"/>
                <a:ext cx="140097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2A528A02-4BFB-4D08-924D-55558A439FE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23097" y="5223818"/>
                <a:ext cx="147594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EBE6C277-688C-45D4-A48F-7522653C8F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0593" y="5187361"/>
                <a:ext cx="141229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CBEA5D76-B074-46A5-9F0A-A8E44137888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23097" y="5143808"/>
                <a:ext cx="148724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4C8787E9-9460-43F2-AE47-08CEE8DDEEB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0593" y="5099993"/>
                <a:ext cx="141228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8DED258D-49D4-4043-A00F-9DA11CA49C7F}"/>
                  </a:ext>
                </a:extLst>
              </p:cNvPr>
              <p:cNvSpPr/>
              <p:nvPr/>
            </p:nvSpPr>
            <p:spPr>
              <a:xfrm>
                <a:off x="3474945" y="5471142"/>
                <a:ext cx="129540" cy="28663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B3D49780-D6C1-460E-94FB-FD138F688ADB}"/>
                  </a:ext>
                </a:extLst>
              </p:cNvPr>
              <p:cNvSpPr/>
              <p:nvPr/>
            </p:nvSpPr>
            <p:spPr>
              <a:xfrm>
                <a:off x="2967023" y="5181339"/>
                <a:ext cx="371484" cy="169263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5A695557-5DF7-45C9-89BF-6D5BDEBC3FCB}"/>
                  </a:ext>
                </a:extLst>
              </p:cNvPr>
              <p:cNvSpPr/>
              <p:nvPr/>
            </p:nvSpPr>
            <p:spPr>
              <a:xfrm>
                <a:off x="2848296" y="5418973"/>
                <a:ext cx="499071" cy="30012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4320E4A7-6F17-4C68-BFFC-B70ACA676502}"/>
                  </a:ext>
                </a:extLst>
              </p:cNvPr>
              <p:cNvGrpSpPr/>
              <p:nvPr/>
            </p:nvGrpSpPr>
            <p:grpSpPr>
              <a:xfrm rot="5400000">
                <a:off x="2905847" y="5613438"/>
                <a:ext cx="160271" cy="211193"/>
                <a:chOff x="3603354" y="4934258"/>
                <a:chExt cx="160271" cy="211193"/>
              </a:xfrm>
            </p:grpSpPr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15DBD222-8CA5-4287-BA88-660BD69A651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3356" y="5145451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>
                  <a:extLst>
                    <a:ext uri="{FF2B5EF4-FFF2-40B4-BE49-F238E27FC236}">
                      <a16:creationId xmlns:a16="http://schemas.microsoft.com/office/drawing/2014/main" id="{83F17081-0C8F-457F-A0DB-43DF4D3BD9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3354" y="5101898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>
                  <a:extLst>
                    <a:ext uri="{FF2B5EF4-FFF2-40B4-BE49-F238E27FC236}">
                      <a16:creationId xmlns:a16="http://schemas.microsoft.com/office/drawing/2014/main" id="{2CE2B9F2-8950-4FB0-9AE9-E46708898F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3355" y="5058083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>
                  <a:extLst>
                    <a:ext uri="{FF2B5EF4-FFF2-40B4-BE49-F238E27FC236}">
                      <a16:creationId xmlns:a16="http://schemas.microsoft.com/office/drawing/2014/main" id="{534FE93E-F8A6-4F8A-BD41-6BAFB80B51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4486" y="5021626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>
                  <a:extLst>
                    <a:ext uri="{FF2B5EF4-FFF2-40B4-BE49-F238E27FC236}">
                      <a16:creationId xmlns:a16="http://schemas.microsoft.com/office/drawing/2014/main" id="{AB220027-5935-4DC5-BD97-E3A6560A13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4484" y="4978073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17A16CC5-C9D3-408A-9AC6-A4C2EE02CB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4485" y="4934258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65260216-89D9-4FF9-9467-FD514BBA6ECE}"/>
                  </a:ext>
                </a:extLst>
              </p:cNvPr>
              <p:cNvGrpSpPr/>
              <p:nvPr/>
            </p:nvGrpSpPr>
            <p:grpSpPr>
              <a:xfrm rot="5400000">
                <a:off x="3162488" y="5614369"/>
                <a:ext cx="160271" cy="211193"/>
                <a:chOff x="3603354" y="4934258"/>
                <a:chExt cx="160271" cy="211193"/>
              </a:xfrm>
            </p:grpSpPr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C54040E2-B515-456A-A892-811A98B64E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3356" y="5145451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AD6373B7-1921-42A3-A7A0-28495AFC3B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3354" y="5101898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6A7B8FFB-BA43-41B9-B974-F181BEB007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3355" y="5058083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A4152A54-6F0C-438A-80A7-E880F4C6BA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4486" y="5021626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54D4A768-8839-48ED-A601-97E4AC8A19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4484" y="4978073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BA0D886D-71F0-432D-A573-B796C33047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04485" y="4934258"/>
                  <a:ext cx="159139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69B14270-1344-4B39-8A14-5E023C2BB736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>
                <a:off x="2765297" y="5718469"/>
                <a:ext cx="159139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4B8B6EC6-DAE5-4EE4-B48C-C02485E7D9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4523" y="5638899"/>
                <a:ext cx="526843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9E1EBF4F-E1FA-4365-A465-982314CFA1D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493915" y="5609500"/>
                <a:ext cx="1" cy="44692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FE63EFCF-C48D-4040-B792-5ACE36111E3F}"/>
                  </a:ext>
                </a:extLst>
              </p:cNvPr>
              <p:cNvSpPr/>
              <p:nvPr/>
            </p:nvSpPr>
            <p:spPr>
              <a:xfrm>
                <a:off x="3516347" y="5082633"/>
                <a:ext cx="45719" cy="130508"/>
              </a:xfrm>
              <a:prstGeom prst="rect">
                <a:avLst/>
              </a:pr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E581EF49-F033-41BF-9318-8301CAA0D8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27727" y="5088605"/>
                <a:ext cx="1488" cy="259206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C24CDB37-7487-4700-B646-EBA7F18CC76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39968" y="5163964"/>
                <a:ext cx="1" cy="221733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81F0819-4C87-42FF-91DB-6141E9AB691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84402" y="5412951"/>
                <a:ext cx="0" cy="342072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1369B5E6-320B-4AFF-9A83-3CE8CD1B66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17081" y="5412951"/>
                <a:ext cx="0" cy="342072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AFC2F2CD-6845-4069-92BA-C916D63D73CE}"/>
                  </a:ext>
                </a:extLst>
              </p:cNvPr>
              <p:cNvGrpSpPr/>
              <p:nvPr/>
            </p:nvGrpSpPr>
            <p:grpSpPr>
              <a:xfrm>
                <a:off x="3661744" y="5471141"/>
                <a:ext cx="281169" cy="329335"/>
                <a:chOff x="1387979" y="4300033"/>
                <a:chExt cx="591161" cy="1008612"/>
              </a:xfrm>
            </p:grpSpPr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B0BEE7B1-A09F-4E17-A7B0-655DDC04D3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47596" y="4584613"/>
                  <a:ext cx="16905" cy="19508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3CF0C50C-E3CD-4253-B248-4C51A6BF95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3957" y="4578794"/>
                  <a:ext cx="29241" cy="25327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90" name="Group 189">
                  <a:extLst>
                    <a:ext uri="{FF2B5EF4-FFF2-40B4-BE49-F238E27FC236}">
                      <a16:creationId xmlns:a16="http://schemas.microsoft.com/office/drawing/2014/main" id="{769D2B6B-7627-40D9-8363-B0BC57646F75}"/>
                    </a:ext>
                  </a:extLst>
                </p:cNvPr>
                <p:cNvGrpSpPr/>
                <p:nvPr/>
              </p:nvGrpSpPr>
              <p:grpSpPr>
                <a:xfrm>
                  <a:off x="1387979" y="4300033"/>
                  <a:ext cx="591161" cy="1008612"/>
                  <a:chOff x="1387979" y="4300033"/>
                  <a:chExt cx="591161" cy="1008612"/>
                </a:xfrm>
              </p:grpSpPr>
              <p:cxnSp>
                <p:nvCxnSpPr>
                  <p:cNvPr id="191" name="Straight Connector 190">
                    <a:extLst>
                      <a:ext uri="{FF2B5EF4-FFF2-40B4-BE49-F238E27FC236}">
                        <a16:creationId xmlns:a16="http://schemas.microsoft.com/office/drawing/2014/main" id="{75752FA8-52C4-4203-871F-545CA61E803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678118" y="4300101"/>
                    <a:ext cx="286381" cy="286631"/>
                  </a:xfrm>
                  <a:prstGeom prst="line">
                    <a:avLst/>
                  </a:prstGeom>
                  <a:ln/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2" name="Straight Connector 191">
                    <a:extLst>
                      <a:ext uri="{FF2B5EF4-FFF2-40B4-BE49-F238E27FC236}">
                        <a16:creationId xmlns:a16="http://schemas.microsoft.com/office/drawing/2014/main" id="{B70991DF-815E-485C-8FB6-89131905CCA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415948" y="4300033"/>
                    <a:ext cx="262172" cy="278761"/>
                  </a:xfrm>
                  <a:prstGeom prst="line">
                    <a:avLst/>
                  </a:prstGeom>
                  <a:ln/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93" name="Group 192">
                    <a:extLst>
                      <a:ext uri="{FF2B5EF4-FFF2-40B4-BE49-F238E27FC236}">
                        <a16:creationId xmlns:a16="http://schemas.microsoft.com/office/drawing/2014/main" id="{71A76CC4-F38D-4CE4-9724-04C0EB7B9CA9}"/>
                      </a:ext>
                    </a:extLst>
                  </p:cNvPr>
                  <p:cNvGrpSpPr/>
                  <p:nvPr/>
                </p:nvGrpSpPr>
                <p:grpSpPr>
                  <a:xfrm>
                    <a:off x="1387979" y="4335147"/>
                    <a:ext cx="591161" cy="973498"/>
                    <a:chOff x="1387979" y="4335147"/>
                    <a:chExt cx="591161" cy="973498"/>
                  </a:xfrm>
                </p:grpSpPr>
                <p:cxnSp>
                  <p:nvCxnSpPr>
                    <p:cNvPr id="194" name="Straight Connector 193">
                      <a:extLst>
                        <a:ext uri="{FF2B5EF4-FFF2-40B4-BE49-F238E27FC236}">
                          <a16:creationId xmlns:a16="http://schemas.microsoft.com/office/drawing/2014/main" id="{4F3BEF89-086E-4683-A351-475E53A1BDC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51067" y="4638339"/>
                      <a:ext cx="0" cy="657795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5" name="Straight Connector 194">
                      <a:extLst>
                        <a:ext uri="{FF2B5EF4-FFF2-40B4-BE49-F238E27FC236}">
                          <a16:creationId xmlns:a16="http://schemas.microsoft.com/office/drawing/2014/main" id="{E88CC774-98F8-47E0-BD94-C81CF994C63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925707" y="4649833"/>
                      <a:ext cx="1" cy="658812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6" name="Straight Connector 195">
                      <a:extLst>
                        <a:ext uri="{FF2B5EF4-FFF2-40B4-BE49-F238E27FC236}">
                          <a16:creationId xmlns:a16="http://schemas.microsoft.com/office/drawing/2014/main" id="{72E5143B-BE56-4A14-AAD0-F578E4AF78C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43198" y="5301070"/>
                      <a:ext cx="492717" cy="0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7" name="Straight Connector 196">
                      <a:extLst>
                        <a:ext uri="{FF2B5EF4-FFF2-40B4-BE49-F238E27FC236}">
                          <a16:creationId xmlns:a16="http://schemas.microsoft.com/office/drawing/2014/main" id="{6A9EA153-5D53-4A7D-8707-001E34BB639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671620" y="4335147"/>
                      <a:ext cx="304916" cy="310114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8" name="Straight Connector 197">
                      <a:extLst>
                        <a:ext uri="{FF2B5EF4-FFF2-40B4-BE49-F238E27FC236}">
                          <a16:creationId xmlns:a16="http://schemas.microsoft.com/office/drawing/2014/main" id="{DEFF8B67-3EF5-4DCB-8035-2928243AC86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387979" y="4649833"/>
                      <a:ext cx="63087" cy="0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9" name="Straight Connector 198">
                      <a:extLst>
                        <a:ext uri="{FF2B5EF4-FFF2-40B4-BE49-F238E27FC236}">
                          <a16:creationId xmlns:a16="http://schemas.microsoft.com/office/drawing/2014/main" id="{26A40BBA-E927-41B7-B83F-40A085EAE60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916053" y="4645261"/>
                      <a:ext cx="63087" cy="0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0" name="Straight Connector 199">
                      <a:extLst>
                        <a:ext uri="{FF2B5EF4-FFF2-40B4-BE49-F238E27FC236}">
                          <a16:creationId xmlns:a16="http://schemas.microsoft.com/office/drawing/2014/main" id="{AEFB5295-0B56-4020-BD84-CE228E988FB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392988" y="4338326"/>
                      <a:ext cx="290650" cy="311439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67A95058-6F49-4363-AC57-7FAB43AF7C30}"/>
                  </a:ext>
                </a:extLst>
              </p:cNvPr>
              <p:cNvGrpSpPr/>
              <p:nvPr/>
            </p:nvGrpSpPr>
            <p:grpSpPr>
              <a:xfrm>
                <a:off x="3995602" y="4998736"/>
                <a:ext cx="554977" cy="814638"/>
                <a:chOff x="1387979" y="4300033"/>
                <a:chExt cx="591161" cy="1008612"/>
              </a:xfrm>
            </p:grpSpPr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28FDFED0-27EA-4913-8822-61452325C0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947596" y="4584613"/>
                  <a:ext cx="16905" cy="19508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FB21C02D-A5FD-490D-B3CE-97DD793953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3957" y="4578794"/>
                  <a:ext cx="29241" cy="25327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58DD922A-4906-4F91-8F21-6BB7FB262170}"/>
                    </a:ext>
                  </a:extLst>
                </p:cNvPr>
                <p:cNvGrpSpPr/>
                <p:nvPr/>
              </p:nvGrpSpPr>
              <p:grpSpPr>
                <a:xfrm>
                  <a:off x="1387979" y="4300033"/>
                  <a:ext cx="591161" cy="1008612"/>
                  <a:chOff x="1387979" y="4300033"/>
                  <a:chExt cx="591161" cy="1008612"/>
                </a:xfrm>
              </p:grpSpPr>
              <p:cxnSp>
                <p:nvCxnSpPr>
                  <p:cNvPr id="178" name="Straight Connector 177">
                    <a:extLst>
                      <a:ext uri="{FF2B5EF4-FFF2-40B4-BE49-F238E27FC236}">
                        <a16:creationId xmlns:a16="http://schemas.microsoft.com/office/drawing/2014/main" id="{959FF611-22C3-47D1-A80E-051C881A86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678118" y="4300101"/>
                    <a:ext cx="286381" cy="286631"/>
                  </a:xfrm>
                  <a:prstGeom prst="line">
                    <a:avLst/>
                  </a:prstGeom>
                  <a:ln/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Straight Connector 178">
                    <a:extLst>
                      <a:ext uri="{FF2B5EF4-FFF2-40B4-BE49-F238E27FC236}">
                        <a16:creationId xmlns:a16="http://schemas.microsoft.com/office/drawing/2014/main" id="{6917624D-8FAF-44E8-B50C-052F9D5D5D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415948" y="4300033"/>
                    <a:ext cx="262172" cy="278761"/>
                  </a:xfrm>
                  <a:prstGeom prst="line">
                    <a:avLst/>
                  </a:prstGeom>
                  <a:ln/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80" name="Group 179">
                    <a:extLst>
                      <a:ext uri="{FF2B5EF4-FFF2-40B4-BE49-F238E27FC236}">
                        <a16:creationId xmlns:a16="http://schemas.microsoft.com/office/drawing/2014/main" id="{D1D42FCA-BA8A-410F-9632-E6A84C58AF5F}"/>
                      </a:ext>
                    </a:extLst>
                  </p:cNvPr>
                  <p:cNvGrpSpPr/>
                  <p:nvPr/>
                </p:nvGrpSpPr>
                <p:grpSpPr>
                  <a:xfrm>
                    <a:off x="1387979" y="4335147"/>
                    <a:ext cx="591161" cy="973498"/>
                    <a:chOff x="1387979" y="4335147"/>
                    <a:chExt cx="591161" cy="973498"/>
                  </a:xfrm>
                </p:grpSpPr>
                <p:cxnSp>
                  <p:nvCxnSpPr>
                    <p:cNvPr id="181" name="Straight Connector 180">
                      <a:extLst>
                        <a:ext uri="{FF2B5EF4-FFF2-40B4-BE49-F238E27FC236}">
                          <a16:creationId xmlns:a16="http://schemas.microsoft.com/office/drawing/2014/main" id="{FB20DA10-C50C-4032-A063-7D2EBB99B95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51067" y="4638339"/>
                      <a:ext cx="0" cy="657795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2" name="Straight Connector 181">
                      <a:extLst>
                        <a:ext uri="{FF2B5EF4-FFF2-40B4-BE49-F238E27FC236}">
                          <a16:creationId xmlns:a16="http://schemas.microsoft.com/office/drawing/2014/main" id="{0994D131-16F6-4986-AD34-8656440B17E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925707" y="4649833"/>
                      <a:ext cx="1" cy="658812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3" name="Straight Connector 182">
                      <a:extLst>
                        <a:ext uri="{FF2B5EF4-FFF2-40B4-BE49-F238E27FC236}">
                          <a16:creationId xmlns:a16="http://schemas.microsoft.com/office/drawing/2014/main" id="{D6569637-F475-4AF2-804D-DEE7B6D5E60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43198" y="5301070"/>
                      <a:ext cx="492717" cy="0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4" name="Straight Connector 183">
                      <a:extLst>
                        <a:ext uri="{FF2B5EF4-FFF2-40B4-BE49-F238E27FC236}">
                          <a16:creationId xmlns:a16="http://schemas.microsoft.com/office/drawing/2014/main" id="{0E865D05-4828-4C35-917F-F982318BB05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671620" y="4335147"/>
                      <a:ext cx="304916" cy="310114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5" name="Straight Connector 184">
                      <a:extLst>
                        <a:ext uri="{FF2B5EF4-FFF2-40B4-BE49-F238E27FC236}">
                          <a16:creationId xmlns:a16="http://schemas.microsoft.com/office/drawing/2014/main" id="{B198BB06-00A6-4604-978E-5EB5DA3051C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387979" y="4649833"/>
                      <a:ext cx="63087" cy="0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6" name="Straight Connector 185">
                      <a:extLst>
                        <a:ext uri="{FF2B5EF4-FFF2-40B4-BE49-F238E27FC236}">
                          <a16:creationId xmlns:a16="http://schemas.microsoft.com/office/drawing/2014/main" id="{28F86911-1AA9-4436-BA15-266C6CAF613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916053" y="4645261"/>
                      <a:ext cx="63087" cy="0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7" name="Straight Connector 186">
                      <a:extLst>
                        <a:ext uri="{FF2B5EF4-FFF2-40B4-BE49-F238E27FC236}">
                          <a16:creationId xmlns:a16="http://schemas.microsoft.com/office/drawing/2014/main" id="{03FB2823-2239-4CA7-9FC3-44E0DA8109B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1392988" y="4338326"/>
                      <a:ext cx="290650" cy="311439"/>
                    </a:xfrm>
                    <a:prstGeom prst="line">
                      <a:avLst/>
                    </a:prstGeom>
                    <a:ln/>
                  </p:spPr>
                  <p:style>
                    <a:lnRef idx="3">
                      <a:schemeClr val="dk1"/>
                    </a:lnRef>
                    <a:fillRef idx="0">
                      <a:schemeClr val="dk1"/>
                    </a:fillRef>
                    <a:effectRef idx="2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CFC98EE0-C7AA-4931-83C8-A5F8A33A1F08}"/>
                </a:ext>
              </a:extLst>
            </p:cNvPr>
            <p:cNvGrpSpPr/>
            <p:nvPr/>
          </p:nvGrpSpPr>
          <p:grpSpPr>
            <a:xfrm>
              <a:off x="5380715" y="4610940"/>
              <a:ext cx="830874" cy="338043"/>
              <a:chOff x="1133626" y="5795650"/>
              <a:chExt cx="830874" cy="338043"/>
            </a:xfrm>
          </p:grpSpPr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F242F1DC-8608-4368-85DF-AADAA7B17A12}"/>
                  </a:ext>
                </a:extLst>
              </p:cNvPr>
              <p:cNvSpPr/>
              <p:nvPr/>
            </p:nvSpPr>
            <p:spPr>
              <a:xfrm>
                <a:off x="1140485" y="5850346"/>
                <a:ext cx="812256" cy="27381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5BD3E9B2-3318-4DBA-8497-8A9146C5F62A}"/>
                  </a:ext>
                </a:extLst>
              </p:cNvPr>
              <p:cNvSpPr/>
              <p:nvPr/>
            </p:nvSpPr>
            <p:spPr>
              <a:xfrm>
                <a:off x="1721293" y="6079617"/>
                <a:ext cx="126048" cy="45719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02288A0-1F99-469C-86BD-BCB599034E92}"/>
                  </a:ext>
                </a:extLst>
              </p:cNvPr>
              <p:cNvSpPr/>
              <p:nvPr/>
            </p:nvSpPr>
            <p:spPr>
              <a:xfrm>
                <a:off x="1593511" y="6048375"/>
                <a:ext cx="126048" cy="76962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E5ACD13B-0852-4AEC-850D-C832E4F7B6AA}"/>
                  </a:ext>
                </a:extLst>
              </p:cNvPr>
              <p:cNvSpPr/>
              <p:nvPr/>
            </p:nvSpPr>
            <p:spPr>
              <a:xfrm>
                <a:off x="1454413" y="5990238"/>
                <a:ext cx="130260" cy="126669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511A36F3-8062-4F1A-867A-AACF9BC67715}"/>
                  </a:ext>
                </a:extLst>
              </p:cNvPr>
              <p:cNvSpPr/>
              <p:nvPr/>
            </p:nvSpPr>
            <p:spPr>
              <a:xfrm>
                <a:off x="1148601" y="5887763"/>
                <a:ext cx="298493" cy="228016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2" name="Frame 141">
                <a:extLst>
                  <a:ext uri="{FF2B5EF4-FFF2-40B4-BE49-F238E27FC236}">
                    <a16:creationId xmlns:a16="http://schemas.microsoft.com/office/drawing/2014/main" id="{AC83537E-4759-496E-983C-10F8D28201AA}"/>
                  </a:ext>
                </a:extLst>
              </p:cNvPr>
              <p:cNvSpPr/>
              <p:nvPr/>
            </p:nvSpPr>
            <p:spPr>
              <a:xfrm>
                <a:off x="1133626" y="5795650"/>
                <a:ext cx="830874" cy="332491"/>
              </a:xfrm>
              <a:prstGeom prst="frame">
                <a:avLst>
                  <a:gd name="adj1" fmla="val 2466"/>
                </a:avLst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E359D087-8138-418B-B633-5523482A76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47098" y="5795650"/>
                <a:ext cx="0" cy="338043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B3583601-A1C6-4E36-8501-AE5E328FAE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1776" y="5859213"/>
                <a:ext cx="0" cy="268928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38F21D99-4BCE-4291-816B-B19EED23F5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16604" y="5859213"/>
                <a:ext cx="0" cy="268928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62F2DC95-8F15-420A-B30F-D835F7A851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45864" y="5859213"/>
                <a:ext cx="0" cy="268928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44" name="Rectangle: Rounded Corners 243">
              <a:extLst>
                <a:ext uri="{FF2B5EF4-FFF2-40B4-BE49-F238E27FC236}">
                  <a16:creationId xmlns:a16="http://schemas.microsoft.com/office/drawing/2014/main" id="{8E017A6C-961D-454F-8A11-53B96AFD9288}"/>
                </a:ext>
              </a:extLst>
            </p:cNvPr>
            <p:cNvSpPr/>
            <p:nvPr/>
          </p:nvSpPr>
          <p:spPr>
            <a:xfrm>
              <a:off x="4499743" y="2721108"/>
              <a:ext cx="3050093" cy="28010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Localities</a:t>
              </a:r>
            </a:p>
          </p:txBody>
        </p:sp>
      </p:grpSp>
      <p:grpSp>
        <p:nvGrpSpPr>
          <p:cNvPr id="290" name="Group 289">
            <a:extLst>
              <a:ext uri="{FF2B5EF4-FFF2-40B4-BE49-F238E27FC236}">
                <a16:creationId xmlns:a16="http://schemas.microsoft.com/office/drawing/2014/main" id="{966985D8-CB38-47AA-AF14-289A9BB75D78}"/>
              </a:ext>
            </a:extLst>
          </p:cNvPr>
          <p:cNvGrpSpPr/>
          <p:nvPr/>
        </p:nvGrpSpPr>
        <p:grpSpPr>
          <a:xfrm>
            <a:off x="7548979" y="1118738"/>
            <a:ext cx="3195383" cy="2015080"/>
            <a:chOff x="7959552" y="2722170"/>
            <a:chExt cx="3195383" cy="2015080"/>
          </a:xfrm>
        </p:grpSpPr>
        <p:grpSp>
          <p:nvGrpSpPr>
            <p:cNvPr id="245" name="Group 244">
              <a:extLst>
                <a:ext uri="{FF2B5EF4-FFF2-40B4-BE49-F238E27FC236}">
                  <a16:creationId xmlns:a16="http://schemas.microsoft.com/office/drawing/2014/main" id="{E866C8C0-793C-4CC5-9758-CA049401DAF9}"/>
                </a:ext>
              </a:extLst>
            </p:cNvPr>
            <p:cNvGrpSpPr/>
            <p:nvPr/>
          </p:nvGrpSpPr>
          <p:grpSpPr>
            <a:xfrm>
              <a:off x="8303261" y="3554825"/>
              <a:ext cx="968291" cy="1100559"/>
              <a:chOff x="643054" y="1382750"/>
              <a:chExt cx="1457092" cy="1736969"/>
            </a:xfrm>
          </p:grpSpPr>
          <p:sp>
            <p:nvSpPr>
              <p:cNvPr id="246" name="Flowchart: Connector 245">
                <a:extLst>
                  <a:ext uri="{FF2B5EF4-FFF2-40B4-BE49-F238E27FC236}">
                    <a16:creationId xmlns:a16="http://schemas.microsoft.com/office/drawing/2014/main" id="{3F225F0C-7518-43CA-80F0-619751EDEE63}"/>
                  </a:ext>
                </a:extLst>
              </p:cNvPr>
              <p:cNvSpPr/>
              <p:nvPr/>
            </p:nvSpPr>
            <p:spPr>
              <a:xfrm>
                <a:off x="643054" y="1382750"/>
                <a:ext cx="1457092" cy="1360449"/>
              </a:xfrm>
              <a:prstGeom prst="flowChartConnector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E18204B0-3CDD-4B0E-91D0-C5C2960AE35D}"/>
                  </a:ext>
                </a:extLst>
              </p:cNvPr>
              <p:cNvSpPr/>
              <p:nvPr/>
            </p:nvSpPr>
            <p:spPr>
              <a:xfrm>
                <a:off x="786161" y="1795345"/>
                <a:ext cx="1170878" cy="1092819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8" name="Rectangle: Rounded Corners 247">
                <a:extLst>
                  <a:ext uri="{FF2B5EF4-FFF2-40B4-BE49-F238E27FC236}">
                    <a16:creationId xmlns:a16="http://schemas.microsoft.com/office/drawing/2014/main" id="{CC3E0B4F-09CF-421F-93BE-D316C4CD7451}"/>
                  </a:ext>
                </a:extLst>
              </p:cNvPr>
              <p:cNvSpPr/>
              <p:nvPr/>
            </p:nvSpPr>
            <p:spPr>
              <a:xfrm>
                <a:off x="880947" y="2863058"/>
                <a:ext cx="152400" cy="252761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9" name="Rectangle: Rounded Corners 248">
                <a:extLst>
                  <a:ext uri="{FF2B5EF4-FFF2-40B4-BE49-F238E27FC236}">
                    <a16:creationId xmlns:a16="http://schemas.microsoft.com/office/drawing/2014/main" id="{868A997B-806E-40DF-9C91-22C33FF64153}"/>
                  </a:ext>
                </a:extLst>
              </p:cNvPr>
              <p:cNvSpPr/>
              <p:nvPr/>
            </p:nvSpPr>
            <p:spPr>
              <a:xfrm>
                <a:off x="1721005" y="2866958"/>
                <a:ext cx="152400" cy="252761"/>
              </a:xfrm>
              <a:prstGeom prst="round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7D5CA51F-8BB1-4BC4-82BC-98BFF7789E88}"/>
                  </a:ext>
                </a:extLst>
              </p:cNvPr>
              <p:cNvSpPr/>
              <p:nvPr/>
            </p:nvSpPr>
            <p:spPr>
              <a:xfrm>
                <a:off x="869796" y="1906857"/>
                <a:ext cx="1003609" cy="54641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4934FF3D-6BA7-4404-AEDE-6062926D1A29}"/>
                  </a:ext>
                </a:extLst>
              </p:cNvPr>
              <p:cNvSpPr/>
              <p:nvPr/>
            </p:nvSpPr>
            <p:spPr>
              <a:xfrm>
                <a:off x="957147" y="2609384"/>
                <a:ext cx="126380" cy="133815"/>
              </a:xfrm>
              <a:prstGeom prst="ellipse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1A02BA49-8A9D-421D-8163-3B255A665823}"/>
                  </a:ext>
                </a:extLst>
              </p:cNvPr>
              <p:cNvSpPr/>
              <p:nvPr/>
            </p:nvSpPr>
            <p:spPr>
              <a:xfrm>
                <a:off x="1670825" y="2614960"/>
                <a:ext cx="126380" cy="133815"/>
              </a:xfrm>
              <a:prstGeom prst="ellipse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72DF934A-B09D-426B-ABA4-AFC79E1A6475}"/>
                </a:ext>
              </a:extLst>
            </p:cNvPr>
            <p:cNvGrpSpPr/>
            <p:nvPr/>
          </p:nvGrpSpPr>
          <p:grpSpPr>
            <a:xfrm>
              <a:off x="9635069" y="4007085"/>
              <a:ext cx="535675" cy="646701"/>
              <a:chOff x="2753889" y="2235364"/>
              <a:chExt cx="1038453" cy="935299"/>
            </a:xfrm>
          </p:grpSpPr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538DEC1A-3808-4CED-B441-257E1D71E624}"/>
                  </a:ext>
                </a:extLst>
              </p:cNvPr>
              <p:cNvSpPr/>
              <p:nvPr/>
            </p:nvSpPr>
            <p:spPr>
              <a:xfrm>
                <a:off x="2753889" y="2235364"/>
                <a:ext cx="1038453" cy="595511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6B13BE0E-38B4-4894-9680-8329171C583E}"/>
                  </a:ext>
                </a:extLst>
              </p:cNvPr>
              <p:cNvSpPr/>
              <p:nvPr/>
            </p:nvSpPr>
            <p:spPr>
              <a:xfrm>
                <a:off x="2827764" y="2360343"/>
                <a:ext cx="892562" cy="810320"/>
              </a:xfrm>
              <a:custGeom>
                <a:avLst/>
                <a:gdLst>
                  <a:gd name="connsiteX0" fmla="*/ 120187 w 1170878"/>
                  <a:gd name="connsiteY0" fmla="*/ 1092820 h 1345581"/>
                  <a:gd name="connsiteX1" fmla="*/ 221785 w 1170878"/>
                  <a:gd name="connsiteY1" fmla="*/ 1092820 h 1345581"/>
                  <a:gd name="connsiteX2" fmla="*/ 247186 w 1170878"/>
                  <a:gd name="connsiteY2" fmla="*/ 1118221 h 1345581"/>
                  <a:gd name="connsiteX3" fmla="*/ 247186 w 1170878"/>
                  <a:gd name="connsiteY3" fmla="*/ 1320180 h 1345581"/>
                  <a:gd name="connsiteX4" fmla="*/ 221785 w 1170878"/>
                  <a:gd name="connsiteY4" fmla="*/ 1345581 h 1345581"/>
                  <a:gd name="connsiteX5" fmla="*/ 120187 w 1170878"/>
                  <a:gd name="connsiteY5" fmla="*/ 1345581 h 1345581"/>
                  <a:gd name="connsiteX6" fmla="*/ 94786 w 1170878"/>
                  <a:gd name="connsiteY6" fmla="*/ 1320180 h 1345581"/>
                  <a:gd name="connsiteX7" fmla="*/ 94786 w 1170878"/>
                  <a:gd name="connsiteY7" fmla="*/ 1118221 h 1345581"/>
                  <a:gd name="connsiteX8" fmla="*/ 120187 w 1170878"/>
                  <a:gd name="connsiteY8" fmla="*/ 1092820 h 1345581"/>
                  <a:gd name="connsiteX9" fmla="*/ 947854 w 1170878"/>
                  <a:gd name="connsiteY9" fmla="*/ 819615 h 1345581"/>
                  <a:gd name="connsiteX10" fmla="*/ 884664 w 1170878"/>
                  <a:gd name="connsiteY10" fmla="*/ 886523 h 1345581"/>
                  <a:gd name="connsiteX11" fmla="*/ 947854 w 1170878"/>
                  <a:gd name="connsiteY11" fmla="*/ 953431 h 1345581"/>
                  <a:gd name="connsiteX12" fmla="*/ 1011044 w 1170878"/>
                  <a:gd name="connsiteY12" fmla="*/ 886523 h 1345581"/>
                  <a:gd name="connsiteX13" fmla="*/ 947854 w 1170878"/>
                  <a:gd name="connsiteY13" fmla="*/ 819615 h 1345581"/>
                  <a:gd name="connsiteX14" fmla="*/ 234176 w 1170878"/>
                  <a:gd name="connsiteY14" fmla="*/ 814039 h 1345581"/>
                  <a:gd name="connsiteX15" fmla="*/ 170986 w 1170878"/>
                  <a:gd name="connsiteY15" fmla="*/ 880947 h 1345581"/>
                  <a:gd name="connsiteX16" fmla="*/ 234176 w 1170878"/>
                  <a:gd name="connsiteY16" fmla="*/ 947855 h 1345581"/>
                  <a:gd name="connsiteX17" fmla="*/ 297366 w 1170878"/>
                  <a:gd name="connsiteY17" fmla="*/ 880947 h 1345581"/>
                  <a:gd name="connsiteX18" fmla="*/ 234176 w 1170878"/>
                  <a:gd name="connsiteY18" fmla="*/ 814039 h 1345581"/>
                  <a:gd name="connsiteX19" fmla="*/ 83635 w 1170878"/>
                  <a:gd name="connsiteY19" fmla="*/ 111512 h 1345581"/>
                  <a:gd name="connsiteX20" fmla="*/ 83635 w 1170878"/>
                  <a:gd name="connsiteY20" fmla="*/ 657923 h 1345581"/>
                  <a:gd name="connsiteX21" fmla="*/ 1087244 w 1170878"/>
                  <a:gd name="connsiteY21" fmla="*/ 657923 h 1345581"/>
                  <a:gd name="connsiteX22" fmla="*/ 1087244 w 1170878"/>
                  <a:gd name="connsiteY22" fmla="*/ 111512 h 1345581"/>
                  <a:gd name="connsiteX23" fmla="*/ 0 w 1170878"/>
                  <a:gd name="connsiteY23" fmla="*/ 0 h 1345581"/>
                  <a:gd name="connsiteX24" fmla="*/ 1170878 w 1170878"/>
                  <a:gd name="connsiteY24" fmla="*/ 0 h 1345581"/>
                  <a:gd name="connsiteX25" fmla="*/ 1170878 w 1170878"/>
                  <a:gd name="connsiteY25" fmla="*/ 1092819 h 1345581"/>
                  <a:gd name="connsiteX26" fmla="*/ 1061843 w 1170878"/>
                  <a:gd name="connsiteY26" fmla="*/ 1092819 h 1345581"/>
                  <a:gd name="connsiteX27" fmla="*/ 1087244 w 1170878"/>
                  <a:gd name="connsiteY27" fmla="*/ 1118220 h 1345581"/>
                  <a:gd name="connsiteX28" fmla="*/ 1087244 w 1170878"/>
                  <a:gd name="connsiteY28" fmla="*/ 1320179 h 1345581"/>
                  <a:gd name="connsiteX29" fmla="*/ 1061843 w 1170878"/>
                  <a:gd name="connsiteY29" fmla="*/ 1345580 h 1345581"/>
                  <a:gd name="connsiteX30" fmla="*/ 960245 w 1170878"/>
                  <a:gd name="connsiteY30" fmla="*/ 1345580 h 1345581"/>
                  <a:gd name="connsiteX31" fmla="*/ 934844 w 1170878"/>
                  <a:gd name="connsiteY31" fmla="*/ 1320179 h 1345581"/>
                  <a:gd name="connsiteX32" fmla="*/ 934844 w 1170878"/>
                  <a:gd name="connsiteY32" fmla="*/ 1118220 h 1345581"/>
                  <a:gd name="connsiteX33" fmla="*/ 960245 w 1170878"/>
                  <a:gd name="connsiteY33" fmla="*/ 1092819 h 1345581"/>
                  <a:gd name="connsiteX34" fmla="*/ 0 w 1170878"/>
                  <a:gd name="connsiteY34" fmla="*/ 1092819 h 1345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170878" h="1345581">
                    <a:moveTo>
                      <a:pt x="120187" y="1092820"/>
                    </a:moveTo>
                    <a:lnTo>
                      <a:pt x="221785" y="1092820"/>
                    </a:lnTo>
                    <a:cubicBezTo>
                      <a:pt x="235814" y="1092820"/>
                      <a:pt x="247186" y="1104192"/>
                      <a:pt x="247186" y="1118221"/>
                    </a:cubicBezTo>
                    <a:lnTo>
                      <a:pt x="247186" y="1320180"/>
                    </a:lnTo>
                    <a:cubicBezTo>
                      <a:pt x="247186" y="1334209"/>
                      <a:pt x="235814" y="1345581"/>
                      <a:pt x="221785" y="1345581"/>
                    </a:cubicBezTo>
                    <a:lnTo>
                      <a:pt x="120187" y="1345581"/>
                    </a:lnTo>
                    <a:cubicBezTo>
                      <a:pt x="106158" y="1345581"/>
                      <a:pt x="94786" y="1334209"/>
                      <a:pt x="94786" y="1320180"/>
                    </a:cubicBezTo>
                    <a:lnTo>
                      <a:pt x="94786" y="1118221"/>
                    </a:lnTo>
                    <a:cubicBezTo>
                      <a:pt x="94786" y="1104192"/>
                      <a:pt x="106158" y="1092820"/>
                      <a:pt x="120187" y="1092820"/>
                    </a:cubicBezTo>
                    <a:close/>
                    <a:moveTo>
                      <a:pt x="947854" y="819615"/>
                    </a:moveTo>
                    <a:cubicBezTo>
                      <a:pt x="912955" y="819615"/>
                      <a:pt x="884664" y="849571"/>
                      <a:pt x="884664" y="886523"/>
                    </a:cubicBezTo>
                    <a:cubicBezTo>
                      <a:pt x="884664" y="923475"/>
                      <a:pt x="912955" y="953431"/>
                      <a:pt x="947854" y="953431"/>
                    </a:cubicBezTo>
                    <a:cubicBezTo>
                      <a:pt x="982753" y="953431"/>
                      <a:pt x="1011044" y="923475"/>
                      <a:pt x="1011044" y="886523"/>
                    </a:cubicBezTo>
                    <a:cubicBezTo>
                      <a:pt x="1011044" y="849571"/>
                      <a:pt x="982753" y="819615"/>
                      <a:pt x="947854" y="819615"/>
                    </a:cubicBezTo>
                    <a:close/>
                    <a:moveTo>
                      <a:pt x="234176" y="814039"/>
                    </a:moveTo>
                    <a:cubicBezTo>
                      <a:pt x="199277" y="814039"/>
                      <a:pt x="170986" y="843995"/>
                      <a:pt x="170986" y="880947"/>
                    </a:cubicBezTo>
                    <a:cubicBezTo>
                      <a:pt x="170986" y="917899"/>
                      <a:pt x="199277" y="947855"/>
                      <a:pt x="234176" y="947855"/>
                    </a:cubicBezTo>
                    <a:cubicBezTo>
                      <a:pt x="269075" y="947855"/>
                      <a:pt x="297366" y="917899"/>
                      <a:pt x="297366" y="880947"/>
                    </a:cubicBezTo>
                    <a:cubicBezTo>
                      <a:pt x="297366" y="843995"/>
                      <a:pt x="269075" y="814039"/>
                      <a:pt x="234176" y="814039"/>
                    </a:cubicBezTo>
                    <a:close/>
                    <a:moveTo>
                      <a:pt x="83635" y="111512"/>
                    </a:moveTo>
                    <a:lnTo>
                      <a:pt x="83635" y="657923"/>
                    </a:lnTo>
                    <a:lnTo>
                      <a:pt x="1087244" y="657923"/>
                    </a:lnTo>
                    <a:lnTo>
                      <a:pt x="1087244" y="111512"/>
                    </a:lnTo>
                    <a:close/>
                    <a:moveTo>
                      <a:pt x="0" y="0"/>
                    </a:moveTo>
                    <a:lnTo>
                      <a:pt x="1170878" y="0"/>
                    </a:lnTo>
                    <a:lnTo>
                      <a:pt x="1170878" y="1092819"/>
                    </a:lnTo>
                    <a:lnTo>
                      <a:pt x="1061843" y="1092819"/>
                    </a:lnTo>
                    <a:cubicBezTo>
                      <a:pt x="1075872" y="1092819"/>
                      <a:pt x="1087244" y="1104191"/>
                      <a:pt x="1087244" y="1118220"/>
                    </a:cubicBezTo>
                    <a:lnTo>
                      <a:pt x="1087244" y="1320179"/>
                    </a:lnTo>
                    <a:cubicBezTo>
                      <a:pt x="1087244" y="1334208"/>
                      <a:pt x="1075872" y="1345580"/>
                      <a:pt x="1061843" y="1345580"/>
                    </a:cubicBezTo>
                    <a:lnTo>
                      <a:pt x="960245" y="1345580"/>
                    </a:lnTo>
                    <a:cubicBezTo>
                      <a:pt x="946216" y="1345580"/>
                      <a:pt x="934844" y="1334208"/>
                      <a:pt x="934844" y="1320179"/>
                    </a:cubicBezTo>
                    <a:lnTo>
                      <a:pt x="934844" y="1118220"/>
                    </a:lnTo>
                    <a:cubicBezTo>
                      <a:pt x="934844" y="1104191"/>
                      <a:pt x="946216" y="1092819"/>
                      <a:pt x="960245" y="1092819"/>
                    </a:cubicBezTo>
                    <a:lnTo>
                      <a:pt x="0" y="1092819"/>
                    </a:lnTo>
                    <a:close/>
                  </a:path>
                </a:pathLst>
              </a:cu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07459FAD-F142-45CB-B78E-BB7628D0D75D}"/>
                  </a:ext>
                </a:extLst>
              </p:cNvPr>
              <p:cNvSpPr/>
              <p:nvPr/>
            </p:nvSpPr>
            <p:spPr>
              <a:xfrm>
                <a:off x="2899780" y="2423532"/>
                <a:ext cx="768041" cy="330819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E4186C6C-22CE-492D-B018-DEC33B53A3AC}"/>
                  </a:ext>
                </a:extLst>
              </p:cNvPr>
              <p:cNvSpPr/>
              <p:nvPr/>
            </p:nvSpPr>
            <p:spPr>
              <a:xfrm>
                <a:off x="2959100" y="2844642"/>
                <a:ext cx="81404" cy="87044"/>
              </a:xfrm>
              <a:prstGeom prst="ellipse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70FC50ED-2E4C-4CD8-87C5-0675C0859942}"/>
                  </a:ext>
                </a:extLst>
              </p:cNvPr>
              <p:cNvSpPr/>
              <p:nvPr/>
            </p:nvSpPr>
            <p:spPr>
              <a:xfrm>
                <a:off x="3512820" y="2844642"/>
                <a:ext cx="81404" cy="87044"/>
              </a:xfrm>
              <a:prstGeom prst="ellipse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655F5010-B886-4A1E-A3F7-8076CD5DD7C3}"/>
                </a:ext>
              </a:extLst>
            </p:cNvPr>
            <p:cNvGrpSpPr/>
            <p:nvPr/>
          </p:nvGrpSpPr>
          <p:grpSpPr>
            <a:xfrm>
              <a:off x="10521840" y="4197110"/>
              <a:ext cx="414345" cy="484393"/>
              <a:chOff x="4399643" y="2509006"/>
              <a:chExt cx="554564" cy="661657"/>
            </a:xfrm>
          </p:grpSpPr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EF1E64A4-5489-47A7-ABFF-3F68243A2E54}"/>
                  </a:ext>
                </a:extLst>
              </p:cNvPr>
              <p:cNvSpPr/>
              <p:nvPr/>
            </p:nvSpPr>
            <p:spPr>
              <a:xfrm flipV="1">
                <a:off x="4418532" y="2981358"/>
                <a:ext cx="535675" cy="45719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FE4C5C05-AAFF-4A80-9579-4AE77953E181}"/>
                  </a:ext>
                </a:extLst>
              </p:cNvPr>
              <p:cNvGrpSpPr/>
              <p:nvPr/>
            </p:nvGrpSpPr>
            <p:grpSpPr>
              <a:xfrm>
                <a:off x="4469629" y="2953227"/>
                <a:ext cx="114300" cy="217436"/>
                <a:chOff x="3128010" y="5160644"/>
                <a:chExt cx="114300" cy="314325"/>
              </a:xfrm>
            </p:grpSpPr>
            <p:sp>
              <p:nvSpPr>
                <p:cNvPr id="276" name="Rectangle: Rounded Corners 275">
                  <a:extLst>
                    <a:ext uri="{FF2B5EF4-FFF2-40B4-BE49-F238E27FC236}">
                      <a16:creationId xmlns:a16="http://schemas.microsoft.com/office/drawing/2014/main" id="{1B20773C-DD6E-4017-B347-0472BD694010}"/>
                    </a:ext>
                  </a:extLst>
                </p:cNvPr>
                <p:cNvSpPr/>
                <p:nvPr/>
              </p:nvSpPr>
              <p:spPr>
                <a:xfrm>
                  <a:off x="3128010" y="5160644"/>
                  <a:ext cx="114300" cy="314325"/>
                </a:xfrm>
                <a:prstGeom prst="round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7" name="Rectangle: Rounded Corners 276">
                  <a:extLst>
                    <a:ext uri="{FF2B5EF4-FFF2-40B4-BE49-F238E27FC236}">
                      <a16:creationId xmlns:a16="http://schemas.microsoft.com/office/drawing/2014/main" id="{222B00BA-E6CB-4F33-BC61-11FF3B085EFD}"/>
                    </a:ext>
                  </a:extLst>
                </p:cNvPr>
                <p:cNvSpPr/>
                <p:nvPr/>
              </p:nvSpPr>
              <p:spPr>
                <a:xfrm>
                  <a:off x="3156246" y="5191901"/>
                  <a:ext cx="56473" cy="252761"/>
                </a:xfrm>
                <a:prstGeom prst="round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62" name="Group 261">
                <a:extLst>
                  <a:ext uri="{FF2B5EF4-FFF2-40B4-BE49-F238E27FC236}">
                    <a16:creationId xmlns:a16="http://schemas.microsoft.com/office/drawing/2014/main" id="{D963AF22-4A0E-4085-833C-CA3F098AE0E2}"/>
                  </a:ext>
                </a:extLst>
              </p:cNvPr>
              <p:cNvGrpSpPr/>
              <p:nvPr/>
            </p:nvGrpSpPr>
            <p:grpSpPr>
              <a:xfrm>
                <a:off x="4774767" y="2944522"/>
                <a:ext cx="114300" cy="217436"/>
                <a:chOff x="3128010" y="5160644"/>
                <a:chExt cx="114300" cy="314325"/>
              </a:xfrm>
            </p:grpSpPr>
            <p:sp>
              <p:nvSpPr>
                <p:cNvPr id="274" name="Rectangle: Rounded Corners 273">
                  <a:extLst>
                    <a:ext uri="{FF2B5EF4-FFF2-40B4-BE49-F238E27FC236}">
                      <a16:creationId xmlns:a16="http://schemas.microsoft.com/office/drawing/2014/main" id="{98020355-1655-4415-8D56-15967910C49F}"/>
                    </a:ext>
                  </a:extLst>
                </p:cNvPr>
                <p:cNvSpPr/>
                <p:nvPr/>
              </p:nvSpPr>
              <p:spPr>
                <a:xfrm>
                  <a:off x="3128010" y="5160644"/>
                  <a:ext cx="114300" cy="314325"/>
                </a:xfrm>
                <a:prstGeom prst="round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5" name="Rectangle: Rounded Corners 274">
                  <a:extLst>
                    <a:ext uri="{FF2B5EF4-FFF2-40B4-BE49-F238E27FC236}">
                      <a16:creationId xmlns:a16="http://schemas.microsoft.com/office/drawing/2014/main" id="{DC23D9FF-F52D-4D0E-888B-9B10CF223A86}"/>
                    </a:ext>
                  </a:extLst>
                </p:cNvPr>
                <p:cNvSpPr/>
                <p:nvPr/>
              </p:nvSpPr>
              <p:spPr>
                <a:xfrm>
                  <a:off x="3156246" y="5191901"/>
                  <a:ext cx="56473" cy="252761"/>
                </a:xfrm>
                <a:prstGeom prst="round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63" name="Rectangle: Rounded Corners 262">
                <a:extLst>
                  <a:ext uri="{FF2B5EF4-FFF2-40B4-BE49-F238E27FC236}">
                    <a16:creationId xmlns:a16="http://schemas.microsoft.com/office/drawing/2014/main" id="{6A3692DA-0E10-4CC7-9DAD-36FBB4AFE19F}"/>
                  </a:ext>
                </a:extLst>
              </p:cNvPr>
              <p:cNvSpPr/>
              <p:nvPr/>
            </p:nvSpPr>
            <p:spPr>
              <a:xfrm>
                <a:off x="4399643" y="2509006"/>
                <a:ext cx="554564" cy="360057"/>
              </a:xfrm>
              <a:prstGeom prst="round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64" name="Rectangle: Top Corners Snipped 263">
                <a:extLst>
                  <a:ext uri="{FF2B5EF4-FFF2-40B4-BE49-F238E27FC236}">
                    <a16:creationId xmlns:a16="http://schemas.microsoft.com/office/drawing/2014/main" id="{03C265AF-94A3-4E85-8E66-0080441AC60B}"/>
                  </a:ext>
                </a:extLst>
              </p:cNvPr>
              <p:cNvSpPr/>
              <p:nvPr/>
            </p:nvSpPr>
            <p:spPr>
              <a:xfrm>
                <a:off x="4456632" y="2569026"/>
                <a:ext cx="449580" cy="457200"/>
              </a:xfrm>
              <a:prstGeom prst="snip2Same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65" name="Group 264">
                <a:extLst>
                  <a:ext uri="{FF2B5EF4-FFF2-40B4-BE49-F238E27FC236}">
                    <a16:creationId xmlns:a16="http://schemas.microsoft.com/office/drawing/2014/main" id="{E92FF287-6A91-41A1-9E60-513C3259179A}"/>
                  </a:ext>
                </a:extLst>
              </p:cNvPr>
              <p:cNvGrpSpPr/>
              <p:nvPr/>
            </p:nvGrpSpPr>
            <p:grpSpPr>
              <a:xfrm>
                <a:off x="4624272" y="2944522"/>
                <a:ext cx="114300" cy="217436"/>
                <a:chOff x="3128010" y="5160644"/>
                <a:chExt cx="114300" cy="314325"/>
              </a:xfrm>
            </p:grpSpPr>
            <p:sp>
              <p:nvSpPr>
                <p:cNvPr id="272" name="Rectangle: Rounded Corners 271">
                  <a:extLst>
                    <a:ext uri="{FF2B5EF4-FFF2-40B4-BE49-F238E27FC236}">
                      <a16:creationId xmlns:a16="http://schemas.microsoft.com/office/drawing/2014/main" id="{03E6DB50-15CC-4C2B-AE00-B8498B6CA05E}"/>
                    </a:ext>
                  </a:extLst>
                </p:cNvPr>
                <p:cNvSpPr/>
                <p:nvPr/>
              </p:nvSpPr>
              <p:spPr>
                <a:xfrm>
                  <a:off x="3128010" y="5160644"/>
                  <a:ext cx="114300" cy="314325"/>
                </a:xfrm>
                <a:prstGeom prst="round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3" name="Rectangle: Rounded Corners 272">
                  <a:extLst>
                    <a:ext uri="{FF2B5EF4-FFF2-40B4-BE49-F238E27FC236}">
                      <a16:creationId xmlns:a16="http://schemas.microsoft.com/office/drawing/2014/main" id="{24EC9A43-A315-4844-8BB3-FD22B4B47484}"/>
                    </a:ext>
                  </a:extLst>
                </p:cNvPr>
                <p:cNvSpPr/>
                <p:nvPr/>
              </p:nvSpPr>
              <p:spPr>
                <a:xfrm>
                  <a:off x="3151528" y="5191900"/>
                  <a:ext cx="61191" cy="256390"/>
                </a:xfrm>
                <a:prstGeom prst="roundRect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C6370E16-66AF-4943-A8F3-74703EF2D0DC}"/>
                  </a:ext>
                </a:extLst>
              </p:cNvPr>
              <p:cNvSpPr/>
              <p:nvPr/>
            </p:nvSpPr>
            <p:spPr>
              <a:xfrm>
                <a:off x="4522377" y="2645912"/>
                <a:ext cx="309540" cy="151713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C61F069B-F200-403D-8CCF-8BEEA315B23D}"/>
                  </a:ext>
                </a:extLst>
              </p:cNvPr>
              <p:cNvSpPr/>
              <p:nvPr/>
            </p:nvSpPr>
            <p:spPr>
              <a:xfrm>
                <a:off x="4624272" y="2546166"/>
                <a:ext cx="103707" cy="45719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8" name="Oval 267">
                <a:extLst>
                  <a:ext uri="{FF2B5EF4-FFF2-40B4-BE49-F238E27FC236}">
                    <a16:creationId xmlns:a16="http://schemas.microsoft.com/office/drawing/2014/main" id="{26D52205-82D6-4246-9B22-0926045BE7AB}"/>
                  </a:ext>
                </a:extLst>
              </p:cNvPr>
              <p:cNvSpPr/>
              <p:nvPr/>
            </p:nvSpPr>
            <p:spPr>
              <a:xfrm>
                <a:off x="4663262" y="2851377"/>
                <a:ext cx="45719" cy="45719"/>
              </a:xfrm>
              <a:prstGeom prst="ellipse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82615DB2-724C-4251-A18A-B3C713F7A306}"/>
                  </a:ext>
                </a:extLst>
              </p:cNvPr>
              <p:cNvSpPr/>
              <p:nvPr/>
            </p:nvSpPr>
            <p:spPr>
              <a:xfrm>
                <a:off x="4874571" y="2825115"/>
                <a:ext cx="54500" cy="65855"/>
              </a:xfrm>
              <a:prstGeom prst="ellips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70" name="Oval 269">
                <a:extLst>
                  <a:ext uri="{FF2B5EF4-FFF2-40B4-BE49-F238E27FC236}">
                    <a16:creationId xmlns:a16="http://schemas.microsoft.com/office/drawing/2014/main" id="{F364A323-431B-4908-B5F2-10453F5B9248}"/>
                  </a:ext>
                </a:extLst>
              </p:cNvPr>
              <p:cNvSpPr/>
              <p:nvPr/>
            </p:nvSpPr>
            <p:spPr>
              <a:xfrm>
                <a:off x="4433773" y="2823989"/>
                <a:ext cx="54500" cy="65855"/>
              </a:xfrm>
              <a:prstGeom prst="ellipse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1908670C-515C-4F0F-9220-C161E0D5314B}"/>
                  </a:ext>
                </a:extLst>
              </p:cNvPr>
              <p:cNvSpPr/>
              <p:nvPr/>
            </p:nvSpPr>
            <p:spPr>
              <a:xfrm>
                <a:off x="4632781" y="2785156"/>
                <a:ext cx="106680" cy="4571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8" name="Rectangle: Rounded Corners 277">
              <a:extLst>
                <a:ext uri="{FF2B5EF4-FFF2-40B4-BE49-F238E27FC236}">
                  <a16:creationId xmlns:a16="http://schemas.microsoft.com/office/drawing/2014/main" id="{F252A597-838F-4794-9F4D-345612A243AD}"/>
                </a:ext>
              </a:extLst>
            </p:cNvPr>
            <p:cNvSpPr/>
            <p:nvPr/>
          </p:nvSpPr>
          <p:spPr>
            <a:xfrm>
              <a:off x="7959552" y="2722170"/>
              <a:ext cx="3195383" cy="29260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Garages</a:t>
              </a:r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89B7B6B2-FB29-4ACB-B943-CC44BA69777C}"/>
                </a:ext>
              </a:extLst>
            </p:cNvPr>
            <p:cNvSpPr/>
            <p:nvPr/>
          </p:nvSpPr>
          <p:spPr>
            <a:xfrm flipV="1">
              <a:off x="8298571" y="4666522"/>
              <a:ext cx="2747355" cy="7072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92" name="Arrow: Bent 291">
            <a:extLst>
              <a:ext uri="{FF2B5EF4-FFF2-40B4-BE49-F238E27FC236}">
                <a16:creationId xmlns:a16="http://schemas.microsoft.com/office/drawing/2014/main" id="{EC4F216F-B0C4-48FF-8F74-FBDAFB083F3E}"/>
              </a:ext>
            </a:extLst>
          </p:cNvPr>
          <p:cNvSpPr/>
          <p:nvPr/>
        </p:nvSpPr>
        <p:spPr>
          <a:xfrm rot="10800000">
            <a:off x="7827840" y="4125874"/>
            <a:ext cx="1800654" cy="1457346"/>
          </a:xfrm>
          <a:prstGeom prst="ben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94" name="Arrow: Bent 293">
            <a:extLst>
              <a:ext uri="{FF2B5EF4-FFF2-40B4-BE49-F238E27FC236}">
                <a16:creationId xmlns:a16="http://schemas.microsoft.com/office/drawing/2014/main" id="{D05FCB0E-FEA5-4E82-8149-A08DE39A98A4}"/>
              </a:ext>
            </a:extLst>
          </p:cNvPr>
          <p:cNvSpPr/>
          <p:nvPr/>
        </p:nvSpPr>
        <p:spPr>
          <a:xfrm rot="16200000">
            <a:off x="1868179" y="3802661"/>
            <a:ext cx="1800654" cy="1457346"/>
          </a:xfrm>
          <a:prstGeom prst="ben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93" name="Arrow: Right 292">
            <a:extLst>
              <a:ext uri="{FF2B5EF4-FFF2-40B4-BE49-F238E27FC236}">
                <a16:creationId xmlns:a16="http://schemas.microsoft.com/office/drawing/2014/main" id="{B8EAF3D9-FA3E-4E5D-AAD2-CEBF7E5AC9CC}"/>
              </a:ext>
            </a:extLst>
          </p:cNvPr>
          <p:cNvSpPr/>
          <p:nvPr/>
        </p:nvSpPr>
        <p:spPr>
          <a:xfrm>
            <a:off x="4775907" y="1763118"/>
            <a:ext cx="2130744" cy="676540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BF3B8B72-9E3C-47BF-9AE7-F69D1055C15E}"/>
              </a:ext>
            </a:extLst>
          </p:cNvPr>
          <p:cNvSpPr txBox="1"/>
          <p:nvPr/>
        </p:nvSpPr>
        <p:spPr>
          <a:xfrm>
            <a:off x="4482657" y="1461499"/>
            <a:ext cx="2803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DISTANCE &amp; TRAVEL TIME</a:t>
            </a: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B6402DCA-24F4-41BE-82D5-4C29C5FDB93B}"/>
              </a:ext>
            </a:extLst>
          </p:cNvPr>
          <p:cNvSpPr txBox="1"/>
          <p:nvPr/>
        </p:nvSpPr>
        <p:spPr>
          <a:xfrm>
            <a:off x="621223" y="5513110"/>
            <a:ext cx="2449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DISTANCE &amp; TRAVEL TIME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673B8273-A71D-418B-8CEF-94A7D20CB6D2}"/>
              </a:ext>
            </a:extLst>
          </p:cNvPr>
          <p:cNvSpPr txBox="1"/>
          <p:nvPr/>
        </p:nvSpPr>
        <p:spPr>
          <a:xfrm>
            <a:off x="8385251" y="5561017"/>
            <a:ext cx="2803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DISTANCE &amp; TRAVEL TIME</a:t>
            </a:r>
          </a:p>
        </p:txBody>
      </p:sp>
    </p:spTree>
    <p:extLst>
      <p:ext uri="{BB962C8B-B14F-4D97-AF65-F5344CB8AC3E}">
        <p14:creationId xmlns:p14="http://schemas.microsoft.com/office/powerpoint/2010/main" val="1560858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337AF4-3E56-41B6-B028-9AE40E752080}"/>
              </a:ext>
            </a:extLst>
          </p:cNvPr>
          <p:cNvPicPr/>
          <p:nvPr/>
        </p:nvPicPr>
        <p:blipFill rotWithShape="1">
          <a:blip r:embed="rId2"/>
          <a:srcRect t="26026" r="1" b="17503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977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A5799C044DC340ABFEAA3FC619103D" ma:contentTypeVersion="10" ma:contentTypeDescription="Create a new document." ma:contentTypeScope="" ma:versionID="a6ca89bb102f5bd89862f516ab53a731">
  <xsd:schema xmlns:xsd="http://www.w3.org/2001/XMLSchema" xmlns:xs="http://www.w3.org/2001/XMLSchema" xmlns:p="http://schemas.microsoft.com/office/2006/metadata/properties" xmlns:ns2="54924e4d-101e-4eeb-9a96-6e52e92f631b" targetNamespace="http://schemas.microsoft.com/office/2006/metadata/properties" ma:root="true" ma:fieldsID="1b668e484f577f4b35e7deb773703771" ns2:_="">
    <xsd:import namespace="54924e4d-101e-4eeb-9a96-6e52e92f63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924e4d-101e-4eeb-9a96-6e52e92f63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CF8811B-5BDC-4F01-B04E-00E208179F28}"/>
</file>

<file path=customXml/itemProps2.xml><?xml version="1.0" encoding="utf-8"?>
<ds:datastoreItem xmlns:ds="http://schemas.openxmlformats.org/officeDocument/2006/customXml" ds:itemID="{136C0494-0B0C-404A-963C-CE39B8793E7C}"/>
</file>

<file path=customXml/itemProps3.xml><?xml version="1.0" encoding="utf-8"?>
<ds:datastoreItem xmlns:ds="http://schemas.openxmlformats.org/officeDocument/2006/customXml" ds:itemID="{A7FE299F-ED04-44CA-BDDD-067A3279B327}"/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46</Words>
  <Application>Microsoft Office PowerPoint</Application>
  <PresentationFormat>Widescreen</PresentationFormat>
  <Paragraphs>12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Abadi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 : Minimizing operational cost   Constraint : Meet demand in each locality </vt:lpstr>
      <vt:lpstr>Cost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Lamizana</dc:creator>
  <cp:lastModifiedBy>Keith Lamizana</cp:lastModifiedBy>
  <cp:revision>2</cp:revision>
  <dcterms:created xsi:type="dcterms:W3CDTF">2020-11-25T16:16:32Z</dcterms:created>
  <dcterms:modified xsi:type="dcterms:W3CDTF">2020-11-25T16:54:40Z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0x0101003FA5799C044DC340ABFEAA3FC619103D</vt:lpwstr>
  </property>
</Properties>
</file>